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041-5D00-4C02-BEE4-9F8A7B61F6F1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A0FE-4818-4595-80F9-A7BB56983A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041-5D00-4C02-BEE4-9F8A7B61F6F1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A0FE-4818-4595-80F9-A7BB56983A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041-5D00-4C02-BEE4-9F8A7B61F6F1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A0FE-4818-4595-80F9-A7BB56983A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041-5D00-4C02-BEE4-9F8A7B61F6F1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A0FE-4818-4595-80F9-A7BB56983A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041-5D00-4C02-BEE4-9F8A7B61F6F1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A0FE-4818-4595-80F9-A7BB56983A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041-5D00-4C02-BEE4-9F8A7B61F6F1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A0FE-4818-4595-80F9-A7BB56983A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041-5D00-4C02-BEE4-9F8A7B61F6F1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A0FE-4818-4595-80F9-A7BB56983A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041-5D00-4C02-BEE4-9F8A7B61F6F1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A0FE-4818-4595-80F9-A7BB56983A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041-5D00-4C02-BEE4-9F8A7B61F6F1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A0FE-4818-4595-80F9-A7BB56983A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041-5D00-4C02-BEE4-9F8A7B61F6F1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8A0FE-4818-4595-80F9-A7BB56983A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041-5D00-4C02-BEE4-9F8A7B61F6F1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C8A0FE-4818-4595-80F9-A7BB56983A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2B6041-5D00-4C02-BEE4-9F8A7B61F6F1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C8A0FE-4818-4595-80F9-A7BB56983AD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7724" y="2636912"/>
            <a:ext cx="7851648" cy="1828800"/>
          </a:xfrm>
        </p:spPr>
        <p:txBody>
          <a:bodyPr/>
          <a:lstStyle/>
          <a:p>
            <a:r>
              <a:rPr lang="ru-RU" smtClean="0"/>
              <a:t>К </a:t>
            </a:r>
            <a:r>
              <a:rPr lang="ru-RU" smtClean="0"/>
              <a:t>70-летию Курской </a:t>
            </a:r>
            <a:r>
              <a:rPr lang="ru-RU" dirty="0" smtClean="0"/>
              <a:t>битве.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869160"/>
            <a:ext cx="7854696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                     </a:t>
            </a:r>
          </a:p>
          <a:p>
            <a:endParaRPr lang="ru-RU" dirty="0"/>
          </a:p>
          <a:p>
            <a:r>
              <a:rPr lang="ru-RU" i="1" dirty="0" err="1" smtClean="0">
                <a:solidFill>
                  <a:srgbClr val="FF0000"/>
                </a:solidFill>
              </a:rPr>
              <a:t>Адония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</a:rPr>
              <a:t>Ю.К.,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i="1" dirty="0">
                <a:solidFill>
                  <a:srgbClr val="FF0000"/>
                </a:solidFill>
              </a:rPr>
              <a:t>учитель русского языка и литературы 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i="1" dirty="0" smtClean="0">
                <a:solidFill>
                  <a:srgbClr val="FF0000"/>
                </a:solidFill>
              </a:rPr>
              <a:t>МОУ </a:t>
            </a:r>
            <a:r>
              <a:rPr lang="ru-RU" i="1" dirty="0">
                <a:solidFill>
                  <a:srgbClr val="FF0000"/>
                </a:solidFill>
              </a:rPr>
              <a:t>СОШ № 50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9" name="Picture 5" descr="C:\Users\User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38066"/>
            <a:ext cx="28194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0966" y="57839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KMO_128025_01564_1_t2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14" y="608928"/>
            <a:ext cx="2886879" cy="184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32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70 лет Курской битве - 5 выдающихся фактов об "огненной дуге"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Курская битва, длившаяся 50 дней и ночей, с 5 июля по 23 августа 1943 года, по своему масштабу и ожесточению не имеет себе равных в мировой истории. Мы вспомнили самые захватывающие факты о Курской дуге.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56792"/>
            <a:ext cx="4544565" cy="413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286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4330824" cy="563190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В этом крупнейшем сражении в истории участвовали около двух миллионов человек, шесть тысяч танков, четыре тысячи самолётов. Согласно плану «Цитадель», немцы должны были вернуть себе стратегическую инициативу, для чего войска вермахта выдвинули мощнейшую наступательную группировку, в которую входило свыше 900 тысяч военнослужащих, примерно 10 тысяч орудий и минометов, 2700 танков, а также порядка 2050 самолетов.</a:t>
            </a:r>
          </a:p>
        </p:txBody>
      </p:sp>
      <p:pic>
        <p:nvPicPr>
          <p:cNvPr id="3074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12776"/>
            <a:ext cx="3888432" cy="412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1912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4032448" cy="541588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Немецкое командование надеялось также, что ключевую роль сыграет новейшее вооружение, аналогов которого не было у советской армии, а именно танки «Тигр» и «Пантера», истребители «</a:t>
            </a:r>
            <a:r>
              <a:rPr lang="ru-RU" dirty="0" err="1"/>
              <a:t>Фокке</a:t>
            </a:r>
            <a:r>
              <a:rPr lang="ru-RU" dirty="0"/>
              <a:t>-Вульф 190-А» и самолеты-штурмовики «Хейнкель-129». Похоронило эти амбициозные планы лобовое танковое сражение под Прохоровкой, в котором с обеих сторон участвовали почти 1200 танков и самоходных орудий. Потеряв за один день боя около 400 танков, противник был вынужден отступить.</a:t>
            </a:r>
            <a:br>
              <a:rPr lang="ru-RU" dirty="0"/>
            </a:br>
            <a:endParaRPr lang="ru-RU" dirty="0"/>
          </a:p>
        </p:txBody>
      </p:sp>
      <p:pic>
        <p:nvPicPr>
          <p:cNvPr id="4099" name="Picture 3" descr="C:\Users\User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4748" y="512676"/>
            <a:ext cx="2507571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7428" y="548680"/>
            <a:ext cx="192554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6518" y="2636912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096351"/>
            <a:ext cx="32385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4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2808312" cy="547260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За несколько дней до начала операции швейцарец Рудольф </a:t>
            </a:r>
            <a:r>
              <a:rPr lang="ru-RU" dirty="0" err="1"/>
              <a:t>Рёсслер</a:t>
            </a:r>
            <a:r>
              <a:rPr lang="ru-RU" dirty="0"/>
              <a:t>, самый ценный и высокооплачиваемый агент советской разведки, передал в Москву данные о «Цитадели». Его источник информации фигурировал под псевдонимом «Вертер» и до сих пор остается неизвестным. Сам </a:t>
            </a:r>
            <a:r>
              <a:rPr lang="ru-RU" dirty="0" err="1"/>
              <a:t>Рёсслер</a:t>
            </a:r>
            <a:r>
              <a:rPr lang="ru-RU" dirty="0"/>
              <a:t> утверждал, что данные были получены от высокопоставленных чинов, которых он знал ещё до войны</a:t>
            </a:r>
          </a:p>
        </p:txBody>
      </p:sp>
      <p:pic>
        <p:nvPicPr>
          <p:cNvPr id="5123" name="Picture 3" descr="C:\Users\User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340768"/>
            <a:ext cx="576064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324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4572000" cy="64533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Существует гипотеза, что «Вертером» был личный фотограф Гитлера. На Нюрнбергском процессе генерал-полковник Альфред Йодль заявил, что сведения об операции появились в Москве раньше, чем у него на письменном столе. Используя полученные также от </a:t>
            </a:r>
            <a:r>
              <a:rPr lang="ru-RU" dirty="0" err="1"/>
              <a:t>Рёсслера</a:t>
            </a:r>
            <a:r>
              <a:rPr lang="ru-RU" dirty="0"/>
              <a:t> подробные данные об особенностях бронетехники, наши войска произвели сплошное минирование местности, что позволило компенсировать разницу в классе вооружений.</a:t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17678"/>
            <a:ext cx="3888431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121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Безногий летчик-герой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Все читали «Повесть о настоящем человеке» Полевого об Алексее Маресьеве, вернувшемся в строй после ранения и ампутации обеих ног. Оказывается, внимание военных журналистов привлек его подвиг именно в сражении на Курской дуге, за который он был награжден звездой Героя Советского Союза. В то время он служил под Курском в 63-м Гвардейском истребительном авиационном полку и очень переживал из-за того, что командир полка боялся отпускать его на боевые задания. Однажды командир эскадрильи А. М. </a:t>
            </a:r>
            <a:r>
              <a:rPr lang="ru-RU" dirty="0" err="1"/>
              <a:t>Числов</a:t>
            </a:r>
            <a:r>
              <a:rPr lang="ru-RU" dirty="0"/>
              <a:t> взял Алексея с собой в пару на боевой вылет, в котором тот отлично проявил себя и стал полноценным членом полка. 20 июля 1943 года </a:t>
            </a:r>
            <a:r>
              <a:rPr lang="ru-RU" dirty="0" err="1"/>
              <a:t>Маресьев</a:t>
            </a:r>
            <a:r>
              <a:rPr lang="ru-RU" dirty="0"/>
              <a:t> вел воздушный бой с превосходящим по численности противником. Он лично сбил два вражеских истребителя и спас жизни двух своих товарищей.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59276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404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К 70-летию Курской битве.</vt:lpstr>
      <vt:lpstr>70 лет Курской битве - 5 выдающихся фактов об "огненной дуге" </vt:lpstr>
      <vt:lpstr>Слайд 3</vt:lpstr>
      <vt:lpstr>Слайд 4</vt:lpstr>
      <vt:lpstr>Слайд 5</vt:lpstr>
      <vt:lpstr>Слайд 6</vt:lpstr>
      <vt:lpstr> Безногий летчик-герой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RePack by SPecialiST</cp:lastModifiedBy>
  <cp:revision>10</cp:revision>
  <dcterms:created xsi:type="dcterms:W3CDTF">2013-09-11T16:08:23Z</dcterms:created>
  <dcterms:modified xsi:type="dcterms:W3CDTF">2013-09-25T19:16:51Z</dcterms:modified>
</cp:coreProperties>
</file>