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6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69F8FD-F248-4FD3-A491-D9EAA35986AC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DA7063-0AFA-4608-9340-BCAF6D6E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9F8FD-F248-4FD3-A491-D9EAA35986AC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A7063-0AFA-4608-9340-BCAF6D6E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9F8FD-F248-4FD3-A491-D9EAA35986AC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A7063-0AFA-4608-9340-BCAF6D6E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9F8FD-F248-4FD3-A491-D9EAA35986AC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A7063-0AFA-4608-9340-BCAF6D6EA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9F8FD-F248-4FD3-A491-D9EAA35986AC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A7063-0AFA-4608-9340-BCAF6D6EA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9F8FD-F248-4FD3-A491-D9EAA35986AC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A7063-0AFA-4608-9340-BCAF6D6EA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9F8FD-F248-4FD3-A491-D9EAA35986AC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A7063-0AFA-4608-9340-BCAF6D6E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9F8FD-F248-4FD3-A491-D9EAA35986AC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A7063-0AFA-4608-9340-BCAF6D6EA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69F8FD-F248-4FD3-A491-D9EAA35986AC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A7063-0AFA-4608-9340-BCAF6D6E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69F8FD-F248-4FD3-A491-D9EAA35986AC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A7063-0AFA-4608-9340-BCAF6D6E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69F8FD-F248-4FD3-A491-D9EAA35986AC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DA7063-0AFA-4608-9340-BCAF6D6EA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69F8FD-F248-4FD3-A491-D9EAA35986AC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FDA7063-0AFA-4608-9340-BCAF6D6E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7901014" cy="41499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i="1" dirty="0" smtClean="0"/>
              <a:t>Информация для родителей будущих первоклассников</a:t>
            </a:r>
            <a:endParaRPr lang="ru-RU" sz="5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ГПД\SDC12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1"/>
            <a:ext cx="4608512" cy="30723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Кружок «Радужный мир»</a:t>
            </a:r>
            <a:endParaRPr lang="ru-RU" dirty="0"/>
          </a:p>
        </p:txBody>
      </p:sp>
      <p:pic>
        <p:nvPicPr>
          <p:cNvPr id="6147" name="Picture 3" descr="C:\Users\Пользователь\Desktop\ГПД\SDC12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ГПД\SDC12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8567" y="1481138"/>
            <a:ext cx="6786865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Кружок  «Флористика»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ГПД\SDC12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8567" y="1481138"/>
            <a:ext cx="6786865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Кружок «</a:t>
            </a:r>
            <a:r>
              <a:rPr lang="ru-RU" dirty="0" err="1" smtClean="0"/>
              <a:t>Оч.умелые</a:t>
            </a:r>
            <a:r>
              <a:rPr lang="ru-RU" dirty="0" smtClean="0"/>
              <a:t> ручки»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2291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МОУ СОШ № 29 работает группа продлённого дня для учащихся 1-х классов.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зачисления в ГПД подаётся заявление установленного образца на имя директора.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12.00-12.50 - занятия внеурочной деятельности (кружковая работа)</a:t>
            </a:r>
          </a:p>
          <a:p>
            <a:r>
              <a:rPr lang="ru-RU" dirty="0" smtClean="0"/>
              <a:t>13.00-13.30 - обед</a:t>
            </a:r>
          </a:p>
          <a:p>
            <a:r>
              <a:rPr lang="ru-RU" dirty="0" smtClean="0"/>
              <a:t>13.30-15.00 - прогулка</a:t>
            </a:r>
          </a:p>
          <a:p>
            <a:r>
              <a:rPr lang="ru-RU" dirty="0" smtClean="0"/>
              <a:t>15.00-15.30 - полдник</a:t>
            </a:r>
          </a:p>
          <a:p>
            <a:r>
              <a:rPr lang="ru-RU" dirty="0" smtClean="0"/>
              <a:t>15.30-16.00 - самоподготовка</a:t>
            </a:r>
          </a:p>
          <a:p>
            <a:r>
              <a:rPr lang="ru-RU" dirty="0" smtClean="0"/>
              <a:t>16.00-17.00 - спортивный час</a:t>
            </a:r>
          </a:p>
          <a:p>
            <a:r>
              <a:rPr lang="ru-RU" dirty="0" smtClean="0"/>
              <a:t>17.00-18.00 - занятия по плану              воспитателя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 дня в ГПД: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«</a:t>
            </a:r>
            <a:r>
              <a:rPr lang="ru-RU" dirty="0" err="1" smtClean="0"/>
              <a:t>ЗОЖик</a:t>
            </a:r>
            <a:r>
              <a:rPr lang="ru-RU" dirty="0" smtClean="0"/>
              <a:t>»;</a:t>
            </a:r>
          </a:p>
          <a:p>
            <a:pPr>
              <a:buFontTx/>
              <a:buChar char="-"/>
            </a:pPr>
            <a:r>
              <a:rPr lang="ru-RU" dirty="0" smtClean="0"/>
              <a:t>«</a:t>
            </a:r>
            <a:r>
              <a:rPr lang="ru-RU" dirty="0" err="1" smtClean="0"/>
              <a:t>Здоровячок</a:t>
            </a:r>
            <a:r>
              <a:rPr lang="ru-RU" dirty="0" smtClean="0"/>
              <a:t>»;</a:t>
            </a:r>
          </a:p>
          <a:p>
            <a:pPr>
              <a:buFontTx/>
              <a:buChar char="-"/>
            </a:pPr>
            <a:r>
              <a:rPr lang="ru-RU" dirty="0" smtClean="0"/>
              <a:t>«Радужный мир»;</a:t>
            </a:r>
          </a:p>
          <a:p>
            <a:pPr>
              <a:buFontTx/>
              <a:buChar char="-"/>
            </a:pPr>
            <a:r>
              <a:rPr lang="ru-RU" dirty="0" smtClean="0"/>
              <a:t>«Флористика»;</a:t>
            </a:r>
          </a:p>
          <a:p>
            <a:pPr>
              <a:buFontTx/>
              <a:buChar char="-"/>
            </a:pPr>
            <a:r>
              <a:rPr lang="ru-RU" dirty="0" smtClean="0"/>
              <a:t>«</a:t>
            </a:r>
            <a:r>
              <a:rPr lang="ru-RU" dirty="0" err="1" smtClean="0"/>
              <a:t>Оч.умелые</a:t>
            </a:r>
            <a:r>
              <a:rPr lang="ru-RU" dirty="0" smtClean="0"/>
              <a:t> ручки;</a:t>
            </a:r>
          </a:p>
          <a:p>
            <a:pPr>
              <a:buFontTx/>
              <a:buChar char="-"/>
            </a:pPr>
            <a:r>
              <a:rPr lang="ru-RU" dirty="0" smtClean="0"/>
              <a:t>Бассейн и др.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ГПД  первоклассники посещают следующие кружки: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kosmos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844824"/>
            <a:ext cx="3600400" cy="453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ГПД\SDC12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8567" y="1481138"/>
            <a:ext cx="6786865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ГПД\SDC12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960440" cy="2808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обеде</a:t>
            </a:r>
            <a:endParaRPr lang="ru-RU" dirty="0"/>
          </a:p>
        </p:txBody>
      </p:sp>
      <p:pic>
        <p:nvPicPr>
          <p:cNvPr id="2051" name="Picture 3" descr="C:\Users\Пользователь\Desktop\ГПД\SDC12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25808"/>
            <a:ext cx="5040560" cy="318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ГПД\SDC126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428492" cy="2952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Самоподготовка</a:t>
            </a:r>
            <a:endParaRPr lang="ru-RU" dirty="0"/>
          </a:p>
        </p:txBody>
      </p:sp>
      <p:pic>
        <p:nvPicPr>
          <p:cNvPr id="3075" name="Picture 3" descr="C:\Users\Пользователь\Desktop\ГПД\SDC12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96952"/>
            <a:ext cx="468052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Пользователь\Desktop\ГПД\SDC12534 - коп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4149080"/>
            <a:ext cx="3719945" cy="24813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час</a:t>
            </a:r>
            <a:endParaRPr lang="ru-RU" dirty="0"/>
          </a:p>
        </p:txBody>
      </p:sp>
      <p:pic>
        <p:nvPicPr>
          <p:cNvPr id="4101" name="Picture 5" descr="C:\Users\Пользователь\Desktop\ГПД\SDC12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3888432" cy="1944216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Desktop\ГПД\SDC12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4032448" cy="2688299"/>
          </a:xfrm>
          <a:prstGeom prst="rect">
            <a:avLst/>
          </a:prstGeom>
          <a:noFill/>
        </p:spPr>
      </p:pic>
      <p:pic>
        <p:nvPicPr>
          <p:cNvPr id="4103" name="Picture 7" descr="C:\Users\Пользователь\Desktop\ГПД\SDC124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628800"/>
            <a:ext cx="3636404" cy="2424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ГПД\SDC12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851211" cy="19008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Свободное время</a:t>
            </a:r>
            <a:endParaRPr lang="ru-RU" dirty="0"/>
          </a:p>
        </p:txBody>
      </p:sp>
      <p:pic>
        <p:nvPicPr>
          <p:cNvPr id="5123" name="Picture 3" descr="C:\Users\Пользователь\Desktop\ГПД\SDC12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2"/>
            <a:ext cx="3304247" cy="3528392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ГПД\SDC12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01008"/>
            <a:ext cx="3949888" cy="3140968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esktop\ГПД\SDC125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124744"/>
            <a:ext cx="460719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</TotalTime>
  <Words>98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Слайд 1</vt:lpstr>
      <vt:lpstr> В МОУ СОШ № 29 работает группа продлённого дня для учащихся 1-х классов.  Для зачисления в ГПД подаётся заявление установленного образца на имя директора.</vt:lpstr>
      <vt:lpstr>Режим  дня в ГПД:</vt:lpstr>
      <vt:lpstr>  В ГПД  первоклассники посещают следующие кружки: </vt:lpstr>
      <vt:lpstr>Слайд 5</vt:lpstr>
      <vt:lpstr>На обеде</vt:lpstr>
      <vt:lpstr>Самоподготовка</vt:lpstr>
      <vt:lpstr>Спортивный час</vt:lpstr>
      <vt:lpstr>Свободное время</vt:lpstr>
      <vt:lpstr>Кружок «Радужный мир»</vt:lpstr>
      <vt:lpstr>Кружок  «Флористика»</vt:lpstr>
      <vt:lpstr>Кружок «Оч.умелые ручки»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компьютер 102010</cp:lastModifiedBy>
  <cp:revision>6</cp:revision>
  <dcterms:created xsi:type="dcterms:W3CDTF">2013-05-19T19:22:44Z</dcterms:created>
  <dcterms:modified xsi:type="dcterms:W3CDTF">2013-05-21T05:30:33Z</dcterms:modified>
</cp:coreProperties>
</file>