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8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7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2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6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8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1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6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1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AEF5D-4CD0-45E1-901D-2DDD4065B86F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70D1-C0A3-4DB6-8C0A-884EAA05E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0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924" y="404664"/>
            <a:ext cx="8493563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9 мая – день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великой Победы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9 мая\9 мая\P5090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740019" cy="35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9 мая\9 мая\P5090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75" y="2057467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14799" cy="25062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Торжественный парад около Обелиска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DCIM\100DICAM\DSCI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8" y="2780928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DCIM\100DICAM\DSCI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69" y="3398777"/>
            <a:ext cx="424846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DCIM\100DICAM\DSCI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90" y="11663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Нескончаемый поток людей, ветеранов войны и боевых действий, пришедших поклониться павшим солдатам и офицерам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DCIM\100DICAM\DSCI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DCIM\100DICAM\DSCI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63" y="1839163"/>
            <a:ext cx="3249758" cy="243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:\DCIM\100DICAM\DSCI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1556"/>
            <a:ext cx="3277117" cy="24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207424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Ветеранов осталось очень мало. Самым молодым из них почти по 90 лет.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1" y="3164208"/>
            <a:ext cx="4014433" cy="301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:\9 мая\9 мая\P5090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65" y="3274182"/>
            <a:ext cx="4778424" cy="35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DCIM\100DICAM\DSCI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3751"/>
            <a:ext cx="3779911" cy="28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9 мая\9 мая\P5090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7164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DCIM\100DICAM\DSCI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23955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DCIM\100DICAM\DSCI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21462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Возложение цветов к вечному огню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250629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Образцы военной техники и воздушное шоу, посвященное празднику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433"/>
            <a:ext cx="3988058" cy="299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I:\DCIM\100DICAM\DSCI0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DCIM\100DICAM\DSCI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38635"/>
            <a:ext cx="4524941" cy="33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9 мая\9 мая\P5090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8438"/>
            <a:ext cx="2808312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9 мая\9 мая\P5090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94483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:\DCIM\100DICAM\DSCI0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39" y="146062"/>
            <a:ext cx="4185227" cy="313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:\DCIM\100DICAM\DSCI0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16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9 мая – день  великой Победы</vt:lpstr>
      <vt:lpstr>Торжественный парад около Обелиска</vt:lpstr>
      <vt:lpstr>Нескончаемый поток людей, ветеранов войны и боевых действий, пришедших поклониться павшим солдатам и офицерам</vt:lpstr>
      <vt:lpstr>Ветеранов осталось очень мало. Самым молодым из них почти по 90 лет.  </vt:lpstr>
      <vt:lpstr>Возложение цветов к вечному огню</vt:lpstr>
      <vt:lpstr>Образцы военной техники и воздушное шоу, посвященное празднику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– день великой Победы</dc:title>
  <dc:creator>Учитель</dc:creator>
  <cp:lastModifiedBy>Учитель</cp:lastModifiedBy>
  <cp:revision>11</cp:revision>
  <dcterms:created xsi:type="dcterms:W3CDTF">2013-05-16T05:31:58Z</dcterms:created>
  <dcterms:modified xsi:type="dcterms:W3CDTF">2013-05-16T06:32:58Z</dcterms:modified>
</cp:coreProperties>
</file>