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0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572008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 descr="бег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0438"/>
            <a:ext cx="3071802" cy="3388016"/>
          </a:xfrm>
          <a:prstGeom prst="rect">
            <a:avLst/>
          </a:prstGeom>
        </p:spPr>
      </p:pic>
      <p:pic>
        <p:nvPicPr>
          <p:cNvPr id="8" name="Рисунок 7" descr="мяч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2372" y="3857628"/>
            <a:ext cx="1611628" cy="300037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71802" y="6286520"/>
            <a:ext cx="3857487" cy="57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спорт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ACEAFF"/>
              </a:clrFrom>
              <a:clrTo>
                <a:srgbClr val="AC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7104" cy="1714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спорт2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DB05"/>
              </a:clrFrom>
              <a:clrTo>
                <a:srgbClr val="C4DB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488"/>
            <a:ext cx="1147121" cy="171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спорт3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52"/>
              </a:clrFrom>
              <a:clrTo>
                <a:srgbClr val="FFFF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500438"/>
            <a:ext cx="1142976" cy="1714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спорт4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D97E"/>
              </a:clrFrom>
              <a:clrTo>
                <a:srgbClr val="FFD9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143512"/>
            <a:ext cx="1147104" cy="17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бег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469983"/>
            <a:ext cx="3071802" cy="3388017"/>
          </a:xfrm>
          <a:prstGeom prst="rect">
            <a:avLst/>
          </a:prstGeom>
        </p:spPr>
      </p:pic>
      <p:pic>
        <p:nvPicPr>
          <p:cNvPr id="8" name="Рисунок 7" descr="мяч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2395" y="3643314"/>
            <a:ext cx="1571605" cy="2925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Веселые старты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22 февраля 2013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 же, быстрей!</a:t>
            </a:r>
            <a:endParaRPr lang="ru-RU" dirty="0"/>
          </a:p>
        </p:txBody>
      </p:sp>
      <p:pic>
        <p:nvPicPr>
          <p:cNvPr id="1026" name="Picture 2" descr="E:\22.02.13\DSCF5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1803596"/>
            <a:ext cx="7329487" cy="411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7862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2780928"/>
            <a:ext cx="7329510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22.02.13\DSCF51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91"/>
            <a:ext cx="5597025" cy="31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22.02.13\DSCF51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5981409" cy="33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1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139" y="116632"/>
            <a:ext cx="7329510" cy="1008112"/>
          </a:xfrm>
        </p:spPr>
        <p:txBody>
          <a:bodyPr/>
          <a:lstStyle/>
          <a:p>
            <a:r>
              <a:rPr lang="ru-RU" dirty="0" smtClean="0"/>
              <a:t>Только бы не уронить!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E:\22.02.13\DSCF51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778021" cy="26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22.02.13\DSCF51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738906"/>
            <a:ext cx="5212641" cy="292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1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быстрые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22.02.13\DSCF51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1124744"/>
            <a:ext cx="5040560" cy="28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22.02.13\DSCF51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615" y="3957539"/>
            <a:ext cx="4956385" cy="27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0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Только вперед!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E:\22.02.13\DSCF51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443" y="3801232"/>
            <a:ext cx="5386557" cy="302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22.02.13\DSCF51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1268760"/>
            <a:ext cx="48688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0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Держите, девчонки, крепче!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E:\22.02.13\DSCF51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591" y="3496448"/>
            <a:ext cx="5981409" cy="33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22.02.13\DSCF51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5468896" cy="307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Высший пилотаж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22.02.13\DSCF51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232" y="3717032"/>
            <a:ext cx="5340768" cy="30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22.02.13\DSCF51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1268760"/>
            <a:ext cx="5340769" cy="30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как в этом бегать?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22.02.13\DSCF51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81946">
            <a:off x="5000689" y="2331474"/>
            <a:ext cx="4762910" cy="26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2.02.13\DSCF51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8039">
            <a:off x="1827158" y="1064665"/>
            <a:ext cx="4552847" cy="25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22.02.13\DSCF51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1677">
            <a:off x="1544475" y="3731124"/>
            <a:ext cx="4700128" cy="26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1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Веселые старты</vt:lpstr>
      <vt:lpstr>Ну же, быстрей!</vt:lpstr>
      <vt:lpstr>Презентация PowerPoint</vt:lpstr>
      <vt:lpstr>Только бы не уронить!</vt:lpstr>
      <vt:lpstr>Самые быстрые</vt:lpstr>
      <vt:lpstr>Только вперед!</vt:lpstr>
      <vt:lpstr>Держите, девчонки, крепче!</vt:lpstr>
      <vt:lpstr>Высший пилотаж</vt:lpstr>
      <vt:lpstr>И как в этом бегать?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</dc:creator>
  <cp:lastModifiedBy>user23-1</cp:lastModifiedBy>
  <cp:revision>6</cp:revision>
  <dcterms:modified xsi:type="dcterms:W3CDTF">2013-02-25T07:54:25Z</dcterms:modified>
</cp:coreProperties>
</file>