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65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0" r:id="rId15"/>
    <p:sldId id="261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utumn Leaves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Кружок « </a:t>
            </a:r>
            <a:r>
              <a:rPr lang="ru-RU" b="1" dirty="0" smtClean="0"/>
              <a:t>Декоративное творчество».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Руководитель – </a:t>
            </a:r>
            <a:r>
              <a:rPr lang="ru-RU" b="1" dirty="0" err="1" smtClean="0"/>
              <a:t>Заонегина</a:t>
            </a:r>
            <a:r>
              <a:rPr lang="ru-RU" b="1" dirty="0" smtClean="0"/>
              <a:t> Светлана Николаевна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Среда – </a:t>
            </a:r>
            <a:r>
              <a:rPr lang="ru-RU" b="1" dirty="0" smtClean="0"/>
              <a:t>14-20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Кружок «Мы –исследователи.»</a:t>
            </a:r>
          </a:p>
          <a:p>
            <a:pPr>
              <a:buNone/>
            </a:pPr>
            <a:r>
              <a:rPr lang="ru-RU" b="1" dirty="0" smtClean="0"/>
              <a:t>(</a:t>
            </a:r>
            <a:r>
              <a:rPr lang="ru-RU" b="1" dirty="0" smtClean="0"/>
              <a:t>Проектная </a:t>
            </a:r>
            <a:r>
              <a:rPr lang="ru-RU" b="1" dirty="0" smtClean="0"/>
              <a:t>деятельность</a:t>
            </a:r>
            <a:r>
              <a:rPr lang="ru-RU" b="1" dirty="0" smtClean="0"/>
              <a:t>.)</a:t>
            </a:r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Руководитель – Дьяченко Анна Александровна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Вторник – 14-20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5833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Специализированный учебный центр «Виста».</a:t>
            </a:r>
            <a:endParaRPr lang="ru-RU" sz="5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58330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Calibri" pitchFamily="34" charset="0"/>
              </a:rPr>
              <a:t>Спасибо за внимание!</a:t>
            </a:r>
            <a:endParaRPr lang="ru-RU" sz="54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latin typeface="Calibri" pitchFamily="34" charset="0"/>
              </a:rPr>
              <a:t>ДК «Металлист»</a:t>
            </a:r>
            <a:endParaRPr lang="ru-RU" sz="5400" b="1" dirty="0">
              <a:latin typeface="Calibri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00107"/>
          <a:ext cx="7429552" cy="557216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117298"/>
                <a:gridCol w="1850896"/>
                <a:gridCol w="2461358"/>
              </a:tblGrid>
              <a:tr h="505846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Хореографическая студия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 5 лет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800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6849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Студия эстрадного танца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 5 лет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900 руб.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6849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Школа бального танца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с 6 лет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1200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846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Хоровая       студия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5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500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2616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Изостудия</a:t>
                      </a:r>
                    </a:p>
                    <a:p>
                      <a:pPr marR="454025" algn="ctr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  <a:tabLst>
                          <a:tab pos="1089660" algn="l"/>
                        </a:tabLst>
                      </a:pPr>
                      <a:r>
                        <a:rPr lang="ru-RU" sz="1600" b="1"/>
                        <a:t>с 5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400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6849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Вокально-эстрадная студия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7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700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846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Театральная студия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7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200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58770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Школа английского языка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5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800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6849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Школа индийского танца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6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500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5846"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/>
                        <a:t>Фольклорный ансамбль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l">
                        <a:spcAft>
                          <a:spcPts val="0"/>
                        </a:spcAft>
                      </a:pPr>
                      <a:r>
                        <a:rPr lang="ru-RU" sz="1600" b="1"/>
                        <a:t>с 6 лет</a:t>
                      </a:r>
                      <a:endParaRPr lang="ru-RU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454025" algn="ctr">
                        <a:spcAft>
                          <a:spcPts val="0"/>
                        </a:spcAft>
                      </a:pPr>
                      <a:r>
                        <a:rPr lang="ru-RU" sz="1600" b="1" dirty="0"/>
                        <a:t>500 руб.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428604"/>
            <a:ext cx="7498080" cy="6572296"/>
          </a:xfrm>
        </p:spPr>
        <p:txBody>
          <a:bodyPr>
            <a:normAutofit fontScale="77500" lnSpcReduction="20000"/>
          </a:bodyPr>
          <a:lstStyle/>
          <a:p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Бассейн «Юность»     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55-53-20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 12 пос. – 750 руб.            6 пос. – 375 руб.</a:t>
            </a:r>
          </a:p>
          <a:p>
            <a:pPr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Музыкальная школа.  </a:t>
            </a:r>
          </a:p>
          <a:p>
            <a:pPr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  50-10-66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 Театр – 500 руб.           </a:t>
            </a:r>
            <a:r>
              <a:rPr lang="ru-RU" sz="3400" b="1" dirty="0" err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ИЗОстудия</a:t>
            </a:r>
            <a:r>
              <a:rPr lang="ru-RU" sz="34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– 500 руб.</a:t>
            </a:r>
          </a:p>
          <a:p>
            <a:pPr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ru-RU" sz="3400" b="1" dirty="0" smtClean="0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«Планета»     79-38-22</a:t>
            </a:r>
          </a:p>
          <a:p>
            <a:endParaRPr lang="ru-RU" sz="3400" b="1" dirty="0" smtClean="0">
              <a:latin typeface="Calibri" pitchFamily="34" charset="0"/>
            </a:endParaRPr>
          </a:p>
          <a:p>
            <a:endParaRPr lang="ru-RU" sz="28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64034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latin typeface="Calibri" pitchFamily="34" charset="0"/>
              </a:rPr>
              <a:t>Семейный центр духовно-нравственного развития.</a:t>
            </a:r>
            <a:br>
              <a:rPr lang="ru-RU" sz="4400" b="1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ИЗО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Английский и французский языки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Конструирование – моделирование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Роспись по дереву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Глиняная игрушка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Кружевоплетение на коклюшках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Резьба по дереву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Calibri" pitchFamily="34" charset="0"/>
              </a:rPr>
              <a:t>Вязание</a:t>
            </a:r>
            <a:endParaRPr lang="ru-RU" sz="32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154812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latin typeface="Calibri" pitchFamily="34" charset="0"/>
              </a:rPr>
              <a:t>Внеурочная деятельность.</a:t>
            </a:r>
            <a:endParaRPr lang="ru-RU" sz="80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Calibri" pitchFamily="34" charset="0"/>
              </a:rPr>
              <a:t>Направления </a:t>
            </a:r>
            <a:br>
              <a:rPr lang="ru-RU" b="1" i="1" dirty="0" smtClean="0">
                <a:latin typeface="Calibri" pitchFamily="34" charset="0"/>
              </a:rPr>
            </a:br>
            <a:r>
              <a:rPr lang="ru-RU" b="1" i="1" dirty="0" smtClean="0">
                <a:latin typeface="Calibri" pitchFamily="34" charset="0"/>
              </a:rPr>
              <a:t>внеурочной  деятельности:</a:t>
            </a:r>
            <a:br>
              <a:rPr lang="ru-RU" b="1" i="1" dirty="0" smtClean="0">
                <a:latin typeface="Calibri" pitchFamily="34" charset="0"/>
              </a:rPr>
            </a:br>
            <a:endParaRPr lang="ru-RU" b="1" i="1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atin typeface="Calibri" pitchFamily="34" charset="0"/>
              </a:rPr>
              <a:t>спортивно-оздоровительное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atin typeface="Calibri" pitchFamily="34" charset="0"/>
              </a:rPr>
              <a:t>художественно-эстетическое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atin typeface="Calibri" pitchFamily="34" charset="0"/>
              </a:rPr>
              <a:t>научно-познавательное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smtClean="0">
                <a:latin typeface="Calibri" pitchFamily="34" charset="0"/>
              </a:rPr>
              <a:t>духовно-нравственное</a:t>
            </a:r>
          </a:p>
          <a:p>
            <a:pPr>
              <a:buNone/>
            </a:pPr>
            <a:endParaRPr lang="ru-RU" sz="40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Кружок хорового пения</a:t>
            </a:r>
          </a:p>
          <a:p>
            <a:pPr>
              <a:buNone/>
            </a:pPr>
            <a:r>
              <a:rPr lang="ru-RU" b="1" dirty="0" smtClean="0"/>
              <a:t> «Весёлые нотки».</a:t>
            </a:r>
          </a:p>
          <a:p>
            <a:pPr>
              <a:buNone/>
            </a:pPr>
            <a:r>
              <a:rPr lang="ru-RU" b="1" dirty="0" smtClean="0"/>
              <a:t>Руководитель – Герман Ольга Александровна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Вторник – 13-30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Хореографический  ансамбль</a:t>
            </a:r>
          </a:p>
          <a:p>
            <a:pPr>
              <a:buNone/>
            </a:pPr>
            <a:r>
              <a:rPr lang="ru-RU" b="1" dirty="0" smtClean="0"/>
              <a:t> «Серпантин».</a:t>
            </a:r>
          </a:p>
          <a:p>
            <a:pPr>
              <a:buNone/>
            </a:pPr>
            <a:r>
              <a:rPr lang="ru-RU" b="1" dirty="0" smtClean="0"/>
              <a:t>Руководитель – </a:t>
            </a:r>
            <a:r>
              <a:rPr lang="ru-RU" b="1" dirty="0" err="1" smtClean="0"/>
              <a:t>Брусликова</a:t>
            </a:r>
            <a:r>
              <a:rPr lang="ru-RU" b="1" dirty="0" smtClean="0"/>
              <a:t> Анна Сергеевна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Среда – 15-30 ( 1 группа)</a:t>
            </a:r>
          </a:p>
          <a:p>
            <a:pPr>
              <a:buNone/>
            </a:pPr>
            <a:r>
              <a:rPr lang="ru-RU" b="1" dirty="0" smtClean="0"/>
              <a:t>Пятница – 13-30 ( 2 группа)</a:t>
            </a:r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Кружок изобразительного искусства</a:t>
            </a:r>
          </a:p>
          <a:p>
            <a:pPr>
              <a:buNone/>
            </a:pPr>
            <a:r>
              <a:rPr lang="ru-RU" b="1" dirty="0" smtClean="0"/>
              <a:t> «Акварелька».</a:t>
            </a:r>
          </a:p>
          <a:p>
            <a:pPr>
              <a:buNone/>
            </a:pPr>
            <a:r>
              <a:rPr lang="ru-RU" b="1" dirty="0" smtClean="0"/>
              <a:t>Руководитель – </a:t>
            </a:r>
            <a:r>
              <a:rPr lang="ru-RU" b="1" dirty="0" err="1" smtClean="0"/>
              <a:t>Маняк</a:t>
            </a:r>
            <a:r>
              <a:rPr lang="ru-RU" b="1" dirty="0" smtClean="0"/>
              <a:t> Елена Владимировна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Понедельник – 14-00 ( 1 группа)</a:t>
            </a:r>
          </a:p>
          <a:p>
            <a:pPr>
              <a:buNone/>
            </a:pPr>
            <a:r>
              <a:rPr lang="ru-RU" b="1" dirty="0" smtClean="0"/>
              <a:t>				  15-00 ( 2 группа)</a:t>
            </a:r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Театральный кружок.</a:t>
            </a:r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Руководитель – Осокина Ксения Николаевна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Среда – 16-30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Кружок</a:t>
            </a:r>
          </a:p>
          <a:p>
            <a:pPr>
              <a:buNone/>
            </a:pPr>
            <a:r>
              <a:rPr lang="ru-RU" b="1" dirty="0" smtClean="0"/>
              <a:t> « Занимательная математика»</a:t>
            </a:r>
          </a:p>
          <a:p>
            <a:pPr>
              <a:buNone/>
            </a:pPr>
            <a:r>
              <a:rPr lang="ru-RU" b="1" dirty="0" smtClean="0"/>
              <a:t> Руководитель </a:t>
            </a:r>
            <a:r>
              <a:rPr lang="ru-RU" b="1" dirty="0" err="1" smtClean="0"/>
              <a:t>Голубева</a:t>
            </a:r>
            <a:r>
              <a:rPr lang="ru-RU" b="1" dirty="0" smtClean="0"/>
              <a:t> Людмила Петровна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Вторник – 14-20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работа в школе.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Кружок « Риторика».</a:t>
            </a:r>
          </a:p>
          <a:p>
            <a:pPr>
              <a:buNone/>
            </a:pPr>
            <a:r>
              <a:rPr lang="ru-RU" b="1" dirty="0" smtClean="0"/>
              <a:t> Руководитель – </a:t>
            </a:r>
            <a:r>
              <a:rPr lang="ru-RU" b="1" dirty="0" err="1" smtClean="0"/>
              <a:t>Вайнилович</a:t>
            </a:r>
            <a:r>
              <a:rPr lang="ru-RU" b="1" dirty="0" smtClean="0"/>
              <a:t> Ольга Витальевна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Среда – </a:t>
            </a:r>
            <a:r>
              <a:rPr lang="ru-RU" b="1" dirty="0" smtClean="0"/>
              <a:t>14-2о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Продолжительность занятия 40 минут.</a:t>
            </a:r>
            <a:endParaRPr lang="en-US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341</Words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Внеурочная деятельность.</vt:lpstr>
      <vt:lpstr>Направления  внеурочной  деятельности: </vt:lpstr>
      <vt:lpstr>Внеурочная работа в школе.</vt:lpstr>
      <vt:lpstr>Внеурочная работа в школе.</vt:lpstr>
      <vt:lpstr>Внеурочная работа в школе.</vt:lpstr>
      <vt:lpstr>Внеурочная работа в школе.</vt:lpstr>
      <vt:lpstr>Внеурочная работа в школе.</vt:lpstr>
      <vt:lpstr>Внеурочная работа в школе.</vt:lpstr>
      <vt:lpstr>Внеурочная работа в школе.</vt:lpstr>
      <vt:lpstr>Внеурочная работа в школе.</vt:lpstr>
      <vt:lpstr>Специализированный учебный центр «Виста».</vt:lpstr>
      <vt:lpstr>Спасибо за внимание!</vt:lpstr>
      <vt:lpstr>ДК «Металлист»</vt:lpstr>
      <vt:lpstr>Слайд 15</vt:lpstr>
      <vt:lpstr>Семейный центр духовно-нравственного развития.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19</cp:revision>
  <dcterms:modified xsi:type="dcterms:W3CDTF">2012-09-11T05:29:53Z</dcterms:modified>
</cp:coreProperties>
</file>