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27DBA-5C7C-4FB8-B66E-60468C525E64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1AE8C-339C-48D6-95AE-9E4C58025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1AE8C-339C-48D6-95AE-9E4C580259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238D3-F960-4FA1-9D96-89657ED06A2A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CBB1-FE1B-4223-BBF2-D6BC17E83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ш22\Desktop\s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64318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Кабинет здоровья 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r>
              <a:rPr lang="ru-RU" sz="7200" b="1" dirty="0" smtClean="0">
                <a:solidFill>
                  <a:srgbClr val="FFFF00"/>
                </a:solidFill>
              </a:rPr>
              <a:t>МОУ СОШ № 22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сош22\Desktop\proj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403850"/>
            <a:ext cx="1738658" cy="145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ш22\Desktop\KidsFunDa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9733" y="5072074"/>
            <a:ext cx="3574265" cy="17859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Основная школа.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Создать условия для активного включения учащихся в здоровьеформирующую деятельность.</a:t>
            </a:r>
          </a:p>
          <a:p>
            <a:r>
              <a:rPr lang="ru-RU" dirty="0" smtClean="0"/>
              <a:t>Активизировать физкультурно – оздоровительную </a:t>
            </a:r>
            <a:r>
              <a:rPr lang="ru-RU" dirty="0" smtClean="0"/>
              <a:t>деятельность  </a:t>
            </a:r>
            <a:r>
              <a:rPr lang="ru-RU" dirty="0" smtClean="0"/>
              <a:t>учащихся совместно с родителями.</a:t>
            </a:r>
          </a:p>
          <a:p>
            <a:r>
              <a:rPr lang="ru-RU" dirty="0" smtClean="0"/>
              <a:t>Проводить занятия по формированию у учащихся устойчивых позиций в </a:t>
            </a:r>
            <a:r>
              <a:rPr lang="ru-RU" dirty="0" smtClean="0"/>
              <a:t>отношении </a:t>
            </a:r>
            <a:r>
              <a:rPr lang="ru-RU" dirty="0" smtClean="0"/>
              <a:t>различного вида аддикций.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сош22\Desktop\clip_image001 дв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171" y="4214818"/>
            <a:ext cx="2547829" cy="2643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Старшая школа.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429520" cy="5500702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Формировать ценностное отношение к здоровью и здоровому образу жизни.</a:t>
            </a:r>
          </a:p>
          <a:p>
            <a:r>
              <a:rPr lang="ru-RU" dirty="0" smtClean="0"/>
              <a:t>Стимулировать волонтёрское движение старших в </a:t>
            </a:r>
            <a:r>
              <a:rPr lang="ru-RU" dirty="0" smtClean="0"/>
              <a:t>отношении младших </a:t>
            </a:r>
            <a:r>
              <a:rPr lang="ru-RU" dirty="0" smtClean="0"/>
              <a:t>школьников.</a:t>
            </a:r>
          </a:p>
          <a:p>
            <a:r>
              <a:rPr lang="ru-RU" dirty="0" smtClean="0"/>
              <a:t>Развивать навыки проектной и учебно - исследовательской деятельности.</a:t>
            </a:r>
          </a:p>
          <a:p>
            <a:r>
              <a:rPr lang="ru-RU" dirty="0" smtClean="0"/>
              <a:t>Актуализировать гендерное воспитание.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Примерное оснащение школьного кабинета №14.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Программы профилактики, брошюры, учебные пособия, учебно – методические пособия, демонстрационные материалы, методические материалы, электронные информационные ресурсы, компьютер, ноутбук, работы учащихся и др.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32" y="5143512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Дополнительные ресурсы школы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Медицинский кабинет, кабинет психолога и социального педагога, спортивный зал, спортивные площадки, школьная столовая, информационный центр (кабинет №10), кабинет ритмики и хореографии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ош22\Desktop\20091201081455!0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689904"/>
            <a:ext cx="2071670" cy="3168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Кабинет здоровья для ученика </a:t>
            </a:r>
            <a:r>
              <a:rPr lang="ru-RU" sz="6000" b="1" dirty="0" smtClean="0">
                <a:solidFill>
                  <a:srgbClr val="002060"/>
                </a:solidFill>
              </a:rPr>
              <a:t>это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50435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Информация о том, как беречь своё здоровье и ухаживать </a:t>
            </a:r>
            <a:r>
              <a:rPr lang="ru-RU" dirty="0" smtClean="0"/>
              <a:t>за ним.</a:t>
            </a:r>
            <a:endParaRPr lang="ru-RU" dirty="0" smtClean="0"/>
          </a:p>
          <a:p>
            <a:r>
              <a:rPr lang="ru-RU" dirty="0" smtClean="0"/>
              <a:t>Путеводитель по «страничкам здоровья» </a:t>
            </a:r>
            <a:r>
              <a:rPr lang="ru-RU" dirty="0" smtClean="0"/>
              <a:t>в сети </a:t>
            </a:r>
            <a:r>
              <a:rPr lang="ru-RU" dirty="0" smtClean="0"/>
              <a:t>интернет.</a:t>
            </a:r>
          </a:p>
          <a:p>
            <a:r>
              <a:rPr lang="ru-RU" dirty="0" smtClean="0"/>
              <a:t>Пункт консультаций по важным вопросам о себе.</a:t>
            </a:r>
          </a:p>
          <a:p>
            <a:r>
              <a:rPr lang="ru-RU" dirty="0" smtClean="0"/>
              <a:t>Пункт «помощи по вопросам здорового образа жизни»</a:t>
            </a:r>
          </a:p>
          <a:p>
            <a:r>
              <a:rPr lang="ru-RU" dirty="0" smtClean="0"/>
              <a:t>Клуб любителей здорового образа жизни и единомышленников.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ш22\Desktop\1191269251_c4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929" y="3714752"/>
            <a:ext cx="2292071" cy="31432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400948" cy="5286412"/>
          </a:xfrm>
        </p:spPr>
        <p:txBody>
          <a:bodyPr/>
          <a:lstStyle/>
          <a:p>
            <a:r>
              <a:rPr lang="ru-RU" dirty="0" smtClean="0"/>
              <a:t>Информация о том, как сохранить здоровье школьников и своё здоровье, обеспечить безопасность.</a:t>
            </a:r>
          </a:p>
          <a:p>
            <a:r>
              <a:rPr lang="ru-RU" dirty="0" smtClean="0"/>
              <a:t>Путеводитель по «страничкам здоровья» и методическим ресурсам сети интернет.</a:t>
            </a:r>
          </a:p>
          <a:p>
            <a:r>
              <a:rPr lang="ru-RU" dirty="0" smtClean="0"/>
              <a:t>Копилка методических идей по вопросам здоровьясбережения.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Кабинет здоровья для учителя </a:t>
            </a:r>
            <a:r>
              <a:rPr lang="ru-RU" sz="6000" b="1" dirty="0" smtClean="0">
                <a:solidFill>
                  <a:srgbClr val="002060"/>
                </a:solidFill>
              </a:rPr>
              <a:t>это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ош22\Desktop\f_4a9c36c988a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574" y="5357826"/>
            <a:ext cx="2516426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0108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Кабинет здоровья для родителей </a:t>
            </a:r>
            <a:r>
              <a:rPr lang="ru-RU" sz="4800" b="1" dirty="0" smtClean="0">
                <a:solidFill>
                  <a:srgbClr val="002060"/>
                </a:solidFill>
              </a:rPr>
              <a:t>это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7715272" cy="642942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Информация о том, как сохранить здоровье, как детям ухаживать за собой.</a:t>
            </a:r>
          </a:p>
          <a:p>
            <a:r>
              <a:rPr lang="ru-RU" dirty="0" smtClean="0"/>
              <a:t>Путеводитель по «страничкам здоровья» </a:t>
            </a:r>
            <a:r>
              <a:rPr lang="ru-RU" dirty="0" smtClean="0"/>
              <a:t>в сети </a:t>
            </a:r>
            <a:r>
              <a:rPr lang="ru-RU" dirty="0" smtClean="0"/>
              <a:t>интернет.</a:t>
            </a:r>
          </a:p>
          <a:p>
            <a:r>
              <a:rPr lang="ru-RU" dirty="0" smtClean="0"/>
              <a:t>Адреса спортивных сооружений, кружков, учреждений специализированной помощи детям.</a:t>
            </a:r>
          </a:p>
          <a:p>
            <a:r>
              <a:rPr lang="ru-RU" dirty="0" smtClean="0"/>
              <a:t>Пункт «скорой помощи» по вопросам воспитания детей и формирования у них привычки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Кабинет здоровья </a:t>
            </a:r>
            <a:r>
              <a:rPr lang="ru-RU" sz="5400" b="1" dirty="0" smtClean="0">
                <a:solidFill>
                  <a:srgbClr val="002060"/>
                </a:solidFill>
              </a:rPr>
              <a:t>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ru-RU" dirty="0" smtClean="0"/>
              <a:t>Просто очень новый дизайн, новая информация, новая образовательная среда, новые возможности и многое другое.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ш22\Desktop\sport_dos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Наша школа  школа № 22  ШКОЛА ЗДОРОВЬЯ!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ш22\Desktop\бегу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051" y="4033199"/>
            <a:ext cx="3763949" cy="28248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Цель: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7863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Создать целостную систему образовательной, просветительской и методической работы с участниками образовательного процесса по вопросам здорового и безопасного образа жизни с использованием кабинета здоровья  (№ 14) в МОУ СОШ № 22.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ш22\Desktop\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3476625"/>
            <a:ext cx="2047875" cy="3381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Задачи и функции: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07249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Сформировать навыки здорового и безопасного образа жизни обучающихся.</a:t>
            </a:r>
          </a:p>
          <a:p>
            <a:r>
              <a:rPr lang="ru-RU" dirty="0" smtClean="0"/>
              <a:t>Способствовать формированию  мотивации обучающихся к активному образу жизни, занятиям физической культурой, туризмом и спортом.</a:t>
            </a:r>
          </a:p>
          <a:p>
            <a:r>
              <a:rPr lang="ru-RU" dirty="0" smtClean="0"/>
              <a:t>Обеспечить комплексное сопровождение процессов формирования культуры здорового и безопасного образа жизни обучающихся с учётом их возрастных особенностей.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Структурно - функциональная модель кабинета здоровья.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3116"/>
            <a:ext cx="3286148" cy="12858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143248"/>
            <a:ext cx="3286148" cy="12858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214818"/>
            <a:ext cx="3286148" cy="12858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7224" y="228599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Образовательно – просветительская деятельность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357187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Методическая деятельность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38" y="464344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Координационная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ш22\Desktop\1191268972_c4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9654" y="4057656"/>
            <a:ext cx="2814346" cy="2800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002060"/>
                </a:solidFill>
              </a:rPr>
              <a:t>Образовательно</a:t>
            </a:r>
            <a:r>
              <a:rPr lang="ru-RU" sz="4900" b="1" dirty="0" smtClean="0">
                <a:solidFill>
                  <a:srgbClr val="002060"/>
                </a:solidFill>
              </a:rPr>
              <a:t> </a:t>
            </a:r>
            <a:r>
              <a:rPr lang="ru-RU" sz="4900" b="1" dirty="0" smtClean="0">
                <a:solidFill>
                  <a:srgbClr val="002060"/>
                </a:solidFill>
              </a:rPr>
              <a:t>– просветительская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/>
          <a:lstStyle/>
          <a:p>
            <a:r>
              <a:rPr lang="ru-RU" dirty="0" smtClean="0"/>
              <a:t>Работа с учащимися.</a:t>
            </a:r>
          </a:p>
          <a:p>
            <a:r>
              <a:rPr lang="ru-RU" dirty="0" smtClean="0"/>
              <a:t>Работа с родителями.</a:t>
            </a:r>
          </a:p>
          <a:p>
            <a:r>
              <a:rPr lang="ru-RU" dirty="0" smtClean="0"/>
              <a:t>Информацонна – разъяснительная деятельность.</a:t>
            </a:r>
          </a:p>
          <a:p>
            <a:r>
              <a:rPr lang="ru-RU" dirty="0" smtClean="0"/>
              <a:t>Интерактивная </a:t>
            </a:r>
            <a:r>
              <a:rPr lang="ru-RU" dirty="0" smtClean="0"/>
              <a:t>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ш22\Desktop\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0" y="4143380"/>
            <a:ext cx="2571740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Методическая деятельность.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00948" cy="48291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с педагогами и родителями.</a:t>
            </a:r>
          </a:p>
          <a:p>
            <a:r>
              <a:rPr lang="ru-RU" dirty="0" smtClean="0"/>
              <a:t>Научно- методическая сопровождение  </a:t>
            </a:r>
            <a:r>
              <a:rPr lang="ru-RU" dirty="0" smtClean="0"/>
              <a:t>деятельности </a:t>
            </a:r>
            <a:r>
              <a:rPr lang="ru-RU" dirty="0" smtClean="0"/>
              <a:t>по здоровьесбережению</a:t>
            </a:r>
          </a:p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</a:t>
            </a:r>
            <a:r>
              <a:rPr lang="ru-RU" dirty="0" smtClean="0"/>
              <a:t>технологии.</a:t>
            </a:r>
          </a:p>
          <a:p>
            <a:r>
              <a:rPr lang="ru-RU" dirty="0" smtClean="0"/>
              <a:t>Методические разработки:</a:t>
            </a:r>
          </a:p>
          <a:p>
            <a:pPr>
              <a:buNone/>
            </a:pPr>
            <a:r>
              <a:rPr lang="ru-RU" dirty="0" smtClean="0"/>
              <a:t>  - по организации исследовательских проектов учащихся;</a:t>
            </a:r>
          </a:p>
          <a:p>
            <a:pPr>
              <a:buNone/>
            </a:pPr>
            <a:r>
              <a:rPr lang="ru-RU" dirty="0" smtClean="0"/>
              <a:t>  -по проведению педсоветов и МО  по вопросам формирования здоровьесберегающей среды.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ош22\Desktop\23817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78848"/>
            <a:ext cx="3071802" cy="20791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Координационная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7115196" cy="50435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Обеспечение межведомственного взаимодействия с организациями образования, здравоохранения, культуры и спорта.</a:t>
            </a:r>
          </a:p>
          <a:p>
            <a:r>
              <a:rPr lang="ru-RU" dirty="0" smtClean="0"/>
              <a:t>Координация деятельности служб здоровья СОШ №22.</a:t>
            </a:r>
          </a:p>
          <a:p>
            <a:r>
              <a:rPr lang="ru-RU" dirty="0" smtClean="0"/>
              <a:t>Информирование о внешних ресурсах.</a:t>
            </a:r>
          </a:p>
          <a:p>
            <a:r>
              <a:rPr lang="ru-RU" dirty="0" smtClean="0"/>
              <a:t>Взаимодействия с узкими специалистами по сопровождению учащихся по вопросам здоровья.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Формирование культуры здорового и безопасного образа жизни</a:t>
            </a:r>
            <a:r>
              <a:rPr lang="ru-RU" sz="7200" dirty="0" smtClean="0">
                <a:solidFill>
                  <a:srgbClr val="002060"/>
                </a:solidFill>
              </a:rPr>
              <a:t>: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ш22\Desktop\39bec16b3a7b608f62dd633d511736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140" y="4429132"/>
            <a:ext cx="3127859" cy="242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Начальная школа.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750099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Информировать о позитивных факторах, </a:t>
            </a:r>
            <a:r>
              <a:rPr lang="ru-RU" dirty="0" smtClean="0"/>
              <a:t>влияющих </a:t>
            </a:r>
            <a:r>
              <a:rPr lang="ru-RU" dirty="0" smtClean="0"/>
              <a:t>на здоровье.</a:t>
            </a:r>
          </a:p>
          <a:p>
            <a:r>
              <a:rPr lang="ru-RU" dirty="0" smtClean="0"/>
              <a:t>Научить алгоритму(пищевому, двигательному, гендерному, эмоциональному) правильного поведения в отношении к здоровью.</a:t>
            </a:r>
          </a:p>
          <a:p>
            <a:r>
              <a:rPr lang="ru-RU" dirty="0" smtClean="0"/>
              <a:t>Научить выполнять правила личной гигиены.</a:t>
            </a:r>
          </a:p>
          <a:p>
            <a:r>
              <a:rPr lang="ru-RU" dirty="0" smtClean="0"/>
              <a:t>Способствовать формированию рациональной организации режима дня.</a:t>
            </a:r>
          </a:p>
          <a:p>
            <a:r>
              <a:rPr lang="ru-RU" dirty="0" smtClean="0"/>
              <a:t>Сформировать основы медицинской культуры.</a:t>
            </a:r>
          </a:p>
          <a:p>
            <a:r>
              <a:rPr lang="ru-RU" dirty="0" smtClean="0"/>
              <a:t>Включить родителей в совместную деятельность по здоровьесбережению.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117</TotalTime>
  <Words>616</Words>
  <Application>Microsoft Office PowerPoint</Application>
  <PresentationFormat>Экран (4:3)</PresentationFormat>
  <Paragraphs>84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Кабинет здоровья  МОУ СОШ № 22</vt:lpstr>
      <vt:lpstr>Цель:</vt:lpstr>
      <vt:lpstr>Задачи и функции:</vt:lpstr>
      <vt:lpstr>Структурно - функциональная модель кабинета здоровья.</vt:lpstr>
      <vt:lpstr>Образовательно – просветительская деятельность.</vt:lpstr>
      <vt:lpstr>Методическая деятельность.</vt:lpstr>
      <vt:lpstr>Координационная деятельность.</vt:lpstr>
      <vt:lpstr>Формирование культуры здорового и безопасного образа жизни:</vt:lpstr>
      <vt:lpstr>Начальная школа.</vt:lpstr>
      <vt:lpstr>Основная школа.</vt:lpstr>
      <vt:lpstr>Старшая школа.</vt:lpstr>
      <vt:lpstr>Примерное оснащение школьного кабинета №14.</vt:lpstr>
      <vt:lpstr>Кабинет здоровья для ученика это:</vt:lpstr>
      <vt:lpstr>Кабинет здоровья для учителя это:</vt:lpstr>
      <vt:lpstr> Кабинет здоровья для родителей это:</vt:lpstr>
      <vt:lpstr> Кабинет здоровья это:</vt:lpstr>
      <vt:lpstr>Наша школа  школа № 22  ШКОЛА ЗДОРОВЬЯ!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здоровья  МОУ СОШ № 22</dc:title>
  <dc:creator>сош22</dc:creator>
  <cp:lastModifiedBy>Андрей</cp:lastModifiedBy>
  <cp:revision>15</cp:revision>
  <dcterms:created xsi:type="dcterms:W3CDTF">2010-08-28T12:33:55Z</dcterms:created>
  <dcterms:modified xsi:type="dcterms:W3CDTF">2010-08-30T04:22:32Z</dcterms:modified>
</cp:coreProperties>
</file>