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-dejavu.ru/c/Character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908720"/>
            <a:ext cx="6465232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Реферат  на  тему:</a:t>
            </a:r>
            <a:endParaRPr lang="ru-RU" sz="48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4768" y="1988840"/>
            <a:ext cx="8109912" cy="120032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«Характер человека»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5013176"/>
            <a:ext cx="4499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Выполнила : </a:t>
            </a:r>
          </a:p>
          <a:p>
            <a:pPr algn="ctr"/>
            <a:r>
              <a:rPr lang="ru-RU" dirty="0" smtClean="0"/>
              <a:t> Субботина Анастасия Игоревна учащаяся 10 «А» класса</a:t>
            </a:r>
          </a:p>
          <a:p>
            <a:pPr algn="ctr"/>
            <a:r>
              <a:rPr lang="ru-RU" dirty="0" smtClean="0"/>
              <a:t>МОУ СОШ № 40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Внешнее проявление характера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027476"/>
            <a:ext cx="8388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Считается, что внешность очень сильно отражает внутреннее состояние человека.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 каким только признакам не выводят ученые характер: по выбранному интерьеру, по тому, какую одежду и аксессуары человек предпочитает, по почерку и даже по манере красить губы.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4941168"/>
            <a:ext cx="5183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Любимые фрукты или овощи есть у каждого. Недавно же ученые выяснили, что по вкусовым предпочтениям можно выяснить характер человека.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E:\Книги\рефират\321510-4287x2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472608" cy="3420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29" grpId="1"/>
      <p:bldP spid="22530" grpId="0"/>
      <p:bldP spid="22530" grpId="1"/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1052736"/>
            <a:ext cx="4139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Также люди отдают предпочтение какому-то одному цвету, в крайнем случае - двум-трем (в зависимости от того, где эти цвета используются: в одежде, обстановке и т.д.). Одним из популярных вопросов является: "Какой твой любимый цвет?" Разве не так? Ответ на него может не только удовлетворить простое любопытство, но и помочь разгадать характер, эмоциональный склад личности.</a:t>
            </a:r>
            <a:endParaRPr lang="ru-RU" dirty="0"/>
          </a:p>
        </p:txBody>
      </p:sp>
      <p:pic>
        <p:nvPicPr>
          <p:cNvPr id="23554" name="Picture 2" descr="E:\Книги\рефират\fractal_rainbow_oce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364840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3" descr="E:\Книги\рефират\77550433_domspl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432048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131840" y="332656"/>
            <a:ext cx="2289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Заключение.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1520" y="759187"/>
            <a:ext cx="8640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 не является застывшим образованием, он формируется на всем жизненном пути человека. Признание же зависимости характера от таких факторов, как внешний облик, конституция тела, дата рождения, имя и т.п., ведет к признанию невозможности сколько-нибудь существенным образом изменять и воспитывать характер.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Однако вся практика воспитания опровергает тезис о постоянстве характера, подобные случаи возможны лишь в случае патологии личности. Характер, несмотря на свою многогранность, лишь одна из сторон, но не вся личность. Человек способен подняться над своим характером, способен изменить его, поэтому, когда говорят о прогнозировании поведения, не забывают, что оно имеет определенную вероятность и не может быть абсолютным.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4579" name="Picture 3" descr="E:\Книги\рефират\33813_bdccfb83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437112"/>
            <a:ext cx="5805029" cy="2067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76672"/>
            <a:ext cx="3408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Список литературы.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9552" y="1268760"/>
            <a:ext cx="82809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Левитов Н.Д. "Психология характера" Изд. 3-е,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и доп. М., "Просвещение", 1969 г.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Михайлов А</a:t>
            </a:r>
            <a:r>
              <a:rPr lang="en-US" dirty="0" smtClean="0"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 Из истории характера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// Человек и культура: Индивидуальность в истории культуры. — М., 1990, с. 43—72.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Общая психология. – М., 1995.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Райгородский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Д.Я. "Психология и психоанализ характера. Хрестоматия по психологии и типологии характеров"- Самара: Издательский дом "БАХРАХ", 1997 г.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Рогов Е. И. Психология человека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.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М.; Туманит. Изд. центр ВЛАДОС, 1999.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Юнг К. Г. Психологические типы //под ред.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Зеленского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перевод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Лорие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— СПб.: Азбука, 2001.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Интернет-ресурсы (материалы  из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Википедии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— свободной энциклопедии)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348880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Спасибо за внимание.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Цель работы: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632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1) рассмотреть такое явления человеческой психики как характер</a:t>
            </a:r>
          </a:p>
          <a:p>
            <a:endParaRPr lang="ru-RU" sz="2000" dirty="0" smtClean="0"/>
          </a:p>
          <a:p>
            <a:r>
              <a:rPr lang="ru-RU" sz="2000" dirty="0" smtClean="0"/>
              <a:t>2) изучить особенности  и типы характера</a:t>
            </a:r>
          </a:p>
          <a:p>
            <a:endParaRPr lang="ru-RU" sz="2000" dirty="0" smtClean="0"/>
          </a:p>
          <a:p>
            <a:r>
              <a:rPr lang="ru-RU" sz="2000" dirty="0" smtClean="0"/>
              <a:t>3) рассмотреть науку характерологию</a:t>
            </a:r>
          </a:p>
          <a:p>
            <a:endParaRPr lang="ru-RU" sz="2000" dirty="0" smtClean="0"/>
          </a:p>
          <a:p>
            <a:r>
              <a:rPr lang="ru-RU" sz="2000" dirty="0" smtClean="0"/>
              <a:t>4) выявить наиболее существенные факторы и закономерности, влияющие на формирование характера</a:t>
            </a:r>
          </a:p>
          <a:p>
            <a:endParaRPr lang="ru-RU" sz="2000" dirty="0" smtClean="0"/>
          </a:p>
          <a:p>
            <a:r>
              <a:rPr lang="ru-RU" sz="2000" dirty="0" smtClean="0"/>
              <a:t>5) исследовать внешние проявления характера, а также возможности  его изменить.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Введение: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052736"/>
            <a:ext cx="842493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Каждый человек обладает множеством присущих ему особенностей, некоторые из них являются наиболее выраженными свойствами и чертами, ярче всего проявляющимися в его деятельности и общении с другими людьми, а потому и характеризующими его как личность. Люди имеют различные системы ценностей, увлечения, принципы и мировоззрения, по-разному реагируют на внешние раздражители. Совокупность таких ярких особенностей человека принято называть словом «характер».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6" name="Picture 2" descr="E:\Книги\рефират\0516_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284984"/>
            <a:ext cx="4901952" cy="3151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000" y="8450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419872" y="476672"/>
            <a:ext cx="2304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Характер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Характер человека представляет собой твёрдо выработанную под  влиянием жизненных условий привычную норму поведения.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99992" y="2409855"/>
            <a:ext cx="399593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 складу характера люди делятся на два больших типа: интровертов и экстравертов. Экстраверсия – это направленность человека на внешний мир, конкретные явления, людей, предметы. Интроверсия – направленность на внутренний мир, абстрактные понятия, идеи, мысли, символы.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D:\цветы\Новая папка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3204201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528" y="404664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Такие черты как экстраверсия и эмоциональность не зависят друг от друга, поэтому могут встречаться различные сочетания этих качеств. Эти сочетания соответствуют различным типам темперамента: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7412" name="Picture 4" descr="E:\Книги\рефират\1320417963_te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628800"/>
            <a:ext cx="4762500" cy="4762500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7544" y="2060848"/>
            <a:ext cx="42484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высокоэмоциональные экстраверты – холерики</a:t>
            </a:r>
            <a:endParaRPr lang="ru-RU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низкоэмоциональные  интроверты – флегматики</a:t>
            </a:r>
            <a:endParaRPr lang="en-US" dirty="0" smtClean="0"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высокоэмоциональные интроверты – меланхолики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низкоэмоциональные экстраверты – сангвиники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Характер  состоит и из других черт.  Волевые черты являются стержнем всего характера. Потому, что воля – это сознательное и целенаправленное регулирование человеком своей деятельности и поведения. </a:t>
            </a:r>
            <a:endParaRPr lang="ru-RU" dirty="0"/>
          </a:p>
        </p:txBody>
      </p:sp>
      <p:pic>
        <p:nvPicPr>
          <p:cNvPr id="18434" name="Picture 2" descr="E:\Книги\рефират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153372" cy="322993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4725144"/>
            <a:ext cx="88924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Следовательно, под характером следует понимать не любые отдельные индивидуальные особенности человека, а индивидуально-своеобразные сочетания существенных особенностей личности, отличающих данного человека как члена общества, выражающих отношение к действительности и проявляющихся в его поведении.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606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Характерология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764704"/>
            <a:ext cx="87849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Характерология - отрасль психологии личности (иногда рассматривается как самостоятельная психологическая наука) предмет которой характер.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Учение о характере — характерология имеет длительную историю своего развития. Важнейшими проблемами характерологии на протяжении веков было установление типов характера и их определения по его проявлениям с целью прогнозировать поведение человека в различных ситуациях. Так как характер является прижизненным образованием личности, большинство существующих его классификаций исходят из оснований, являющихся внешними, опосредованными факторами развития личности.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097" name="Picture 1" descr="E:\Книги\рефират\Emotion-Masks-760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933056"/>
            <a:ext cx="3199920" cy="2527176"/>
          </a:xfrm>
          <a:prstGeom prst="rect">
            <a:avLst/>
          </a:prstGeom>
          <a:noFill/>
        </p:spPr>
      </p:pic>
      <p:pic>
        <p:nvPicPr>
          <p:cNvPr id="4098" name="Picture 2" descr="E:\Книги\рефират\1325221085_harak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933056"/>
            <a:ext cx="3096344" cy="2242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76672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Формирование  характера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Характер человека несколько изменяется на протяжении всей его жизни. Эти изменения протекают чаще всего неосознанно, но иногда человек сознательно меняет какие-то черты. Но основные, базисные черты, закладываются еще в далеком детстве и можно с уверенностью утверждать, что к 5-6 годам ребенок уже имеет свой собственный характер.</a:t>
            </a:r>
            <a:endParaRPr lang="ru-RU" dirty="0"/>
          </a:p>
        </p:txBody>
      </p:sp>
      <p:pic>
        <p:nvPicPr>
          <p:cNvPr id="20482" name="Picture 2" descr="E:\Книги\рефират\1354361328_kiss-cute-baby_2560x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4286250" cy="286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3" name="Picture 3" descr="E:\Книги\рефират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284984"/>
            <a:ext cx="3175000" cy="2679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широком смысле все личностные особенности человека до некоторой степени унаследованы, поскольку они зависят от генотипа организма, и до некоторой степени приобретены, так как они развиваются и модифицируются окружающей средой.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1506" name="Picture 2" descr="E:\Книги\рефират\s4626_126695608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2857500" cy="4371975"/>
          </a:xfrm>
          <a:prstGeom prst="rect">
            <a:avLst/>
          </a:prstGeom>
          <a:noFill/>
        </p:spPr>
      </p:pic>
      <p:pic>
        <p:nvPicPr>
          <p:cNvPr id="21507" name="Picture 3" descr="E:\Книги\рефират\tipy-harakter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935982" cy="1911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8" name="Picture 4" descr="E:\Книги\рефират\images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789040"/>
            <a:ext cx="3384376" cy="2417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885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2013-01-23T16:20:05Z</dcterms:created>
  <dcterms:modified xsi:type="dcterms:W3CDTF">2013-01-30T16:40:28Z</dcterms:modified>
</cp:coreProperties>
</file>