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1" r:id="rId5"/>
    <p:sldId id="257" r:id="rId6"/>
    <p:sldId id="262" r:id="rId7"/>
    <p:sldId id="260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D748A4-EB0A-4198-8AF8-AE892F13F4B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1C2EFC-EEED-499C-8977-78B24F4A08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Тайны кулинарного мастерства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/>
              <a:t>Замес теста</a:t>
            </a:r>
            <a:endParaRPr lang="ru-RU" b="1" dirty="0"/>
          </a:p>
        </p:txBody>
      </p:sp>
      <p:pic>
        <p:nvPicPr>
          <p:cNvPr id="2051" name="Picture 3" descr="C:\Users\Воронова\Desktop\презен\IMG_20171201_0759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Будущая выпечка</a:t>
            </a:r>
            <a:endParaRPr lang="ru-RU" b="1" dirty="0"/>
          </a:p>
        </p:txBody>
      </p:sp>
      <p:pic>
        <p:nvPicPr>
          <p:cNvPr id="7171" name="Picture 3" descr="C:\Users\Воронова\Desktop\презен\SAM_18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/>
              <a:t>Мучные изделия в печке</a:t>
            </a:r>
            <a:endParaRPr lang="ru-RU" b="1" dirty="0"/>
          </a:p>
        </p:txBody>
      </p:sp>
      <p:pic>
        <p:nvPicPr>
          <p:cNvPr id="5122" name="Picture 2" descr="C:\Users\Воронова\Desktop\презен\IMG_20171201_0812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/>
              <a:t>Пирожки на подходе</a:t>
            </a:r>
            <a:endParaRPr lang="ru-RU" b="1" dirty="0"/>
          </a:p>
        </p:txBody>
      </p:sp>
      <p:pic>
        <p:nvPicPr>
          <p:cNvPr id="1026" name="Picture 2" descr="C:\Users\Воронова\Desktop\презен\IMG_20171201_0758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Большой ассортимент выпечки готов к раздаче</a:t>
            </a:r>
            <a:endParaRPr lang="ru-RU" b="1" dirty="0"/>
          </a:p>
        </p:txBody>
      </p:sp>
      <p:pic>
        <p:nvPicPr>
          <p:cNvPr id="6146" name="Picture 2" descr="C:\Users\Воронова\Desktop\презен\IMG_20171201_0956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/>
              <a:t>Варится гречка</a:t>
            </a:r>
            <a:endParaRPr lang="ru-RU" b="1" dirty="0"/>
          </a:p>
        </p:txBody>
      </p:sp>
      <p:pic>
        <p:nvPicPr>
          <p:cNvPr id="4098" name="Picture 2" descr="C:\Users\Воронова\Desktop\презен\IMG_20171201_0800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Готовится салат</a:t>
            </a:r>
            <a:endParaRPr lang="ru-RU" b="1" dirty="0"/>
          </a:p>
        </p:txBody>
      </p:sp>
      <p:pic>
        <p:nvPicPr>
          <p:cNvPr id="3074" name="Picture 2" descr="C:\Users\Воронова\Desktop\презен\IMG_20171201_0800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Приятного аппетита!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</TotalTime>
  <Words>27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Тайны кулинарного мастерства</vt:lpstr>
      <vt:lpstr>Замес теста</vt:lpstr>
      <vt:lpstr>Будущая выпечка</vt:lpstr>
      <vt:lpstr>Мучные изделия в печке</vt:lpstr>
      <vt:lpstr>Пирожки на подходе</vt:lpstr>
      <vt:lpstr>Большой ассортимент выпечки готов к раздаче</vt:lpstr>
      <vt:lpstr>Варится гречка</vt:lpstr>
      <vt:lpstr>Готовится салат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кулинарного мастерства</dc:title>
  <dc:creator>Воронова</dc:creator>
  <cp:lastModifiedBy>Воронова</cp:lastModifiedBy>
  <cp:revision>2</cp:revision>
  <dcterms:created xsi:type="dcterms:W3CDTF">2017-12-01T14:09:01Z</dcterms:created>
  <dcterms:modified xsi:type="dcterms:W3CDTF">2017-12-01T14:24:41Z</dcterms:modified>
</cp:coreProperties>
</file>