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91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2" r:id="rId16"/>
    <p:sldId id="273" r:id="rId17"/>
    <p:sldId id="274" r:id="rId18"/>
    <p:sldId id="275" r:id="rId19"/>
    <p:sldId id="276" r:id="rId20"/>
    <p:sldId id="277" r:id="rId21"/>
    <p:sldId id="278" r:id="rId22"/>
    <p:sldId id="280" r:id="rId23"/>
    <p:sldId id="281" r:id="rId24"/>
    <p:sldId id="282" r:id="rId25"/>
    <p:sldId id="283" r:id="rId26"/>
    <p:sldId id="284" r:id="rId27"/>
    <p:sldId id="285" r:id="rId28"/>
    <p:sldId id="286" r:id="rId29"/>
    <p:sldId id="287" r:id="rId30"/>
    <p:sldId id="288" r:id="rId31"/>
    <p:sldId id="289" r:id="rId32"/>
    <p:sldId id="291" r:id="rId33"/>
    <p:sldId id="292" r:id="rId34"/>
    <p:sldId id="293" r:id="rId35"/>
    <p:sldId id="294" r:id="rId36"/>
    <p:sldId id="290" r:id="rId37"/>
  </p:sldIdLst>
  <p:sldSz cx="9144000" cy="6858000" type="screen4x3"/>
  <p:notesSz cx="6858000" cy="9144000"/>
  <p:defaultTextStyle>
    <a:lvl1pPr marL="0" marR="0" indent="0" algn="l" defTabSz="914400">
      <a:lnSpc>
        <a:spcPct val="100000"/>
      </a:lnSpc>
      <a:spcBef>
        <a:spcPts val="0"/>
      </a:spcBef>
      <a:spcAft>
        <a:spcPts val="0"/>
      </a:spcAft>
      <a:buNone/>
      <a:tabLst/>
      <a:defRPr lang="ru-RU" sz="1800" b="0" i="0" u="none" strike="noStrike" kern="1" spc="0" baseline="0">
        <a:solidFill>
          <a:schemeClr val="tx1"/>
        </a:solidFill>
        <a:effectLst/>
        <a:latin typeface="Century Gothic" pitchFamily="2" charset="-52"/>
        <a:ea typeface="Century Gothic" pitchFamily="2" charset="-52"/>
        <a:cs typeface="Century Gothic" pitchFamily="2" charset="-52"/>
      </a:defRPr>
    </a:lvl1pPr>
    <a:lvl2pPr marL="457200" marR="0" indent="0" algn="l" defTabSz="914400">
      <a:lnSpc>
        <a:spcPct val="100000"/>
      </a:lnSpc>
      <a:spcBef>
        <a:spcPts val="0"/>
      </a:spcBef>
      <a:spcAft>
        <a:spcPts val="0"/>
      </a:spcAft>
      <a:buNone/>
      <a:tabLst/>
      <a:defRPr lang="ru-RU" sz="1800" b="0" i="0" u="none" strike="noStrike" kern="1" spc="0" baseline="0">
        <a:solidFill>
          <a:schemeClr val="tx1"/>
        </a:solidFill>
        <a:effectLst/>
        <a:latin typeface="Century Gothic" pitchFamily="2" charset="-52"/>
        <a:ea typeface="Century Gothic" pitchFamily="2" charset="-52"/>
        <a:cs typeface="Century Gothic" pitchFamily="2" charset="-52"/>
      </a:defRPr>
    </a:lvl2pPr>
    <a:lvl3pPr marL="914400" marR="0" indent="0" algn="l" defTabSz="914400">
      <a:lnSpc>
        <a:spcPct val="100000"/>
      </a:lnSpc>
      <a:spcBef>
        <a:spcPts val="0"/>
      </a:spcBef>
      <a:spcAft>
        <a:spcPts val="0"/>
      </a:spcAft>
      <a:buNone/>
      <a:tabLst/>
      <a:defRPr lang="ru-RU" sz="1800" b="0" i="0" u="none" strike="noStrike" kern="1" spc="0" baseline="0">
        <a:solidFill>
          <a:schemeClr val="tx1"/>
        </a:solidFill>
        <a:effectLst/>
        <a:latin typeface="Century Gothic" pitchFamily="2" charset="-52"/>
        <a:ea typeface="Century Gothic" pitchFamily="2" charset="-52"/>
        <a:cs typeface="Century Gothic" pitchFamily="2" charset="-52"/>
      </a:defRPr>
    </a:lvl3pPr>
    <a:lvl4pPr marL="1371600" marR="0" indent="0" algn="l" defTabSz="914400">
      <a:lnSpc>
        <a:spcPct val="100000"/>
      </a:lnSpc>
      <a:spcBef>
        <a:spcPts val="0"/>
      </a:spcBef>
      <a:spcAft>
        <a:spcPts val="0"/>
      </a:spcAft>
      <a:buNone/>
      <a:tabLst/>
      <a:defRPr lang="ru-RU" sz="1800" b="0" i="0" u="none" strike="noStrike" kern="1" spc="0" baseline="0">
        <a:solidFill>
          <a:schemeClr val="tx1"/>
        </a:solidFill>
        <a:effectLst/>
        <a:latin typeface="Century Gothic" pitchFamily="2" charset="-52"/>
        <a:ea typeface="Century Gothic" pitchFamily="2" charset="-52"/>
        <a:cs typeface="Century Gothic" pitchFamily="2" charset="-52"/>
      </a:defRPr>
    </a:lvl4pPr>
    <a:lvl5pPr marL="1828800" marR="0" indent="0" algn="l" defTabSz="914400">
      <a:lnSpc>
        <a:spcPct val="100000"/>
      </a:lnSpc>
      <a:spcBef>
        <a:spcPts val="0"/>
      </a:spcBef>
      <a:spcAft>
        <a:spcPts val="0"/>
      </a:spcAft>
      <a:buNone/>
      <a:tabLst/>
      <a:defRPr lang="ru-RU" sz="1800" b="0" i="0" u="none" strike="noStrike" kern="1" spc="0" baseline="0">
        <a:solidFill>
          <a:schemeClr val="tx1"/>
        </a:solidFill>
        <a:effectLst/>
        <a:latin typeface="Century Gothic" pitchFamily="2" charset="-52"/>
        <a:ea typeface="Century Gothic" pitchFamily="2" charset="-52"/>
        <a:cs typeface="Century Gothic" pitchFamily="2" charset="-52"/>
      </a:defRPr>
    </a:lvl5pPr>
    <a:lvl6pPr marL="2286000" marR="0" indent="0" algn="l" defTabSz="914400">
      <a:lnSpc>
        <a:spcPct val="100000"/>
      </a:lnSpc>
      <a:spcBef>
        <a:spcPts val="0"/>
      </a:spcBef>
      <a:spcAft>
        <a:spcPts val="0"/>
      </a:spcAft>
      <a:buNone/>
      <a:tabLst/>
      <a:defRPr lang="ru-RU" sz="1800" b="0" i="0" u="none" strike="noStrike" kern="1" spc="0" baseline="0">
        <a:solidFill>
          <a:schemeClr val="tx1"/>
        </a:solidFill>
        <a:effectLst/>
        <a:latin typeface="Century Gothic" pitchFamily="2" charset="-52"/>
        <a:ea typeface="Century Gothic" pitchFamily="2" charset="-52"/>
        <a:cs typeface="Century Gothic" pitchFamily="2" charset="-52"/>
      </a:defRPr>
    </a:lvl6pPr>
    <a:lvl7pPr marL="2743200" marR="0" indent="0" algn="l" defTabSz="914400">
      <a:lnSpc>
        <a:spcPct val="100000"/>
      </a:lnSpc>
      <a:spcBef>
        <a:spcPts val="0"/>
      </a:spcBef>
      <a:spcAft>
        <a:spcPts val="0"/>
      </a:spcAft>
      <a:buNone/>
      <a:tabLst/>
      <a:defRPr lang="ru-RU" sz="1800" b="0" i="0" u="none" strike="noStrike" kern="1" spc="0" baseline="0">
        <a:solidFill>
          <a:schemeClr val="tx1"/>
        </a:solidFill>
        <a:effectLst/>
        <a:latin typeface="Century Gothic" pitchFamily="2" charset="-52"/>
        <a:ea typeface="Century Gothic" pitchFamily="2" charset="-52"/>
        <a:cs typeface="Century Gothic" pitchFamily="2" charset="-52"/>
      </a:defRPr>
    </a:lvl7pPr>
    <a:lvl8pPr marL="3200400" marR="0" indent="0" algn="l" defTabSz="914400">
      <a:lnSpc>
        <a:spcPct val="100000"/>
      </a:lnSpc>
      <a:spcBef>
        <a:spcPts val="0"/>
      </a:spcBef>
      <a:spcAft>
        <a:spcPts val="0"/>
      </a:spcAft>
      <a:buNone/>
      <a:tabLst/>
      <a:defRPr lang="ru-RU" sz="1800" b="0" i="0" u="none" strike="noStrike" kern="1" spc="0" baseline="0">
        <a:solidFill>
          <a:schemeClr val="tx1"/>
        </a:solidFill>
        <a:effectLst/>
        <a:latin typeface="Century Gothic" pitchFamily="2" charset="-52"/>
        <a:ea typeface="Century Gothic" pitchFamily="2" charset="-52"/>
        <a:cs typeface="Century Gothic" pitchFamily="2" charset="-52"/>
      </a:defRPr>
    </a:lvl8pPr>
    <a:lvl9pPr marL="3657600" marR="0" indent="0" algn="l" defTabSz="914400">
      <a:lnSpc>
        <a:spcPct val="100000"/>
      </a:lnSpc>
      <a:spcBef>
        <a:spcPts val="0"/>
      </a:spcBef>
      <a:spcAft>
        <a:spcPts val="0"/>
      </a:spcAft>
      <a:buNone/>
      <a:tabLst/>
      <a:defRPr lang="ru-RU" sz="1800" b="0" i="0" u="none" strike="noStrike" kern="1" spc="0" baseline="0">
        <a:solidFill>
          <a:schemeClr val="tx1"/>
        </a:solidFill>
        <a:effectLst/>
        <a:latin typeface="Century Gothic" pitchFamily="2" charset="-52"/>
        <a:ea typeface="Century Gothic" pitchFamily="2" charset="-52"/>
        <a:cs typeface="Century Gothic" pitchFamily="2" charset="-52"/>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0000FF"/>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smNativeData">
      <pr:smAppRevision xmlns:pr="smNativeData" xmlns:p14="http://schemas.microsoft.com/office/powerpoint/2010/main" xmlns="" dt="1673516903" val="982" revOS="4"/>
      <pr:smFileRevision xmlns:pr="smNativeData" xmlns:p14="http://schemas.microsoft.com/office/powerpoint/2010/main" xmlns="" dt="1673516903" val="0"/>
      <pr:guideOptions xmlns:pr="smNativeData" xmlns:p14="http://schemas.microsoft.com/office/powerpoint/2010/main" xmlns="" dt="1673516903" snapToGrid="1" snapToBorders="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56"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8" d="100"/>
        <a:sy n="18" d="100"/>
      </p:scale>
      <p:origin x="0" y="0"/>
    </p:cViewPr>
  </p:sorterViewPr>
  <p:notesViewPr>
    <p:cSldViewPr>
      <p:cViewPr>
        <p:scale>
          <a:sx n="75" d="100"/>
          <a:sy n="75" d="100"/>
        </p:scale>
        <p:origin x="704" y="208"/>
      </p:cViewPr>
      <p:guideLst/>
    </p:cSldViewPr>
  </p:notesViewPr>
  <p:gridSpacing cx="71755" cy="7175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Равнобедренный треугольник 6"/>
          <p:cNvSpPr>
            <a:extLst>
              <a:ext uri="smNativeData">
                <pr:smNativeData xmlns:pr="smNativeData" xmlns:p14="http://schemas.microsoft.com/office/powerpoint/2010/main" xmlns="" val="SMDATA_13_Z9e/YxMAAAAlAAAAagAAAA0AAAAAkAAAAEgAAACQAAAASAAAAAAAAAABAAAAAAAAAAEAAABQAAAAP28qUmFs4D8AAAAAAADgPwAAAAAAAOA/AAAAAAAA4D8AAAAAAADgPwAAAAAAAOA/AAAAAAAA4D8AAAAAAADgPwAAAAAAAOA/AAAAAAAA4D8CAAAAjAAAAAEAAAADAAAASZULAKj/fQAAAAAAAAAAAAAAAAAAAAAAAAAAAAAAAAAAAAAAZAAAAAEAAABAAAAA7P///5z///9lAAAAAAAAAAEAAAA7AAAAev4OAAAAAAAAAAAAAAAAAAAAAAAAAAAAAAAAAAAAAAAAAAAAAAAAAAAAAAAAAAAAAAAAAAAAAAAAAAAAFAAAADwAAAAAAAAAAAAAAP///wAUAAAAAQAAABQAAAAUAAAAFAAAAAEAAAAAAAAAZAAAAGQAAAAAAAAAZAAAAGQAAAAVAAAAYAAAAAAAAAAAAAAADwAAACADAAAAAAAAAAAAAAEAAACgMgAAVgcAAKr4//8BAAAAf39/AAEAAABkAAAAAAAAABQAAABAHwAAAAAAACYAAAAAAAAAwOD//wAAAAAmAAAAZAAAABYAAABMAAAAAAAAAAAAAAAEAAAAAAAAAAEAAADW7P8KAAAAACgAAAAoAAAAZAAAAGQAAAAAAAAAzMzMAAAAAABQAAAAUAAAAGQAAABkAAAAAAAAABcAAAAUAAAAAAAAAAAAAAD/fwAA/38AAAAAAAAJAAAABAAAAAAAAAAMAAAAEAAAAAAAAAAAAAAAAAAAAAAAAAAeAAAAaAAAAAEAAAAAAAAAAAAAAAAAAAAAAAAAECcAABAnAAAAAAAAAAAAAAAAAAAAAAAAAAAAAAAAAAAAAAAAAAAAAGQAAAAAAAAAwMD/AAAAAABkAAAAMgAAAAAAAABkAAAAAAAAAH9/fwAKAAAAHwAAAFQAAABJlQsAqP99AHr+DgAAAAAAAAAAAAAAAAAAAAAAAAAAAAAAAAAAAAAA////AH9/fwDW7P8DzMzMAMDA/wB/f38AAAAAAAAAAAAAAAAAAAAAAAAAAAAhAAAAGAAAABQAAABQMAAAex4AAEY4AAAgKgAAEAAAACYAAAAIAAAA//////////8="/>
              </a:ext>
            </a:extLst>
          </p:cNvSpPr>
          <p:nvPr/>
        </p:nvSpPr>
        <p:spPr>
          <a:xfrm rot="16200000">
            <a:off x="7554595" y="5253990"/>
            <a:ext cx="1892935" cy="1294130"/>
          </a:xfrm>
          <a:prstGeom prst="triangle">
            <a:avLst>
              <a:gd name="adj" fmla="val 51323"/>
            </a:avLst>
          </a:prstGeom>
          <a:gradFill flip="none" rotWithShape="1">
            <a:gsLst>
              <a:gs pos="0">
                <a:srgbClr val="49950B"/>
              </a:gs>
              <a:gs pos="59000">
                <a:srgbClr val="7AFE0E"/>
              </a:gs>
              <a:gs pos="100000">
                <a:srgbClr val="A8FF7D"/>
              </a:gs>
            </a:gsLst>
            <a:lin ang="15540000" scaled="0"/>
            <a:tileRect/>
          </a:gradFill>
          <a:ln>
            <a:noFill/>
          </a:ln>
          <a:effectLst/>
        </p:spPr>
        <p:txBody>
          <a:bodyPr vert="horz" wrap="square" lIns="91440" tIns="45720" rIns="91440" bIns="45720" numCol="1" spcCol="215900" anchor="ctr"/>
          <a:lstStyle/>
          <a:p>
            <a:pPr algn="ctr">
              <a:defRPr lang="ru-RU">
                <a:solidFill>
                  <a:srgbClr val="FFFFFF"/>
                </a:solidFill>
                <a:latin typeface="Century Gothic" pitchFamily="2" charset="-52"/>
                <a:ea typeface="Century Gothic" pitchFamily="2" charset="-52"/>
                <a:cs typeface="Century Gothic" pitchFamily="2" charset="-52"/>
              </a:defRPr>
            </a:pPr>
            <a:endParaRPr lang="en-US"/>
          </a:p>
        </p:txBody>
      </p:sp>
      <p:sp>
        <p:nvSpPr>
          <p:cNvPr id="3" name="Заголовок 7"/>
          <p:cNvSpPr>
            <a:spLocks noGrp="1" noChangeArrowheads="1"/>
            <a:extLst>
              <a:ext uri="smNativeData">
                <pr:smNativeData xmlns:pr="smNativeData" xmlns:p14="http://schemas.microsoft.com/office/powerpoint/2010/main" xmlns="" val="SMDATA_13_Z9e/YxMAAAAlAAAAZAAAAA0AAAAAkAAAAEgAAACQAAAASAAAAAAAAAAC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W7P8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BTAwAAxwQAAO00AADSDQAAEAAAACYAAAAIAAAAgaAAAAAAAAA="/>
              </a:ext>
            </a:extLst>
          </p:cNvSpPr>
          <p:nvPr>
            <p:ph type="ctrTitle"/>
          </p:nvPr>
        </p:nvSpPr>
        <p:spPr>
          <a:xfrm>
            <a:off x="540385" y="776605"/>
            <a:ext cx="8063230" cy="1470025"/>
          </a:xfrm>
        </p:spPr>
        <p:txBody>
          <a:bodyPr vert="horz" wrap="square" lIns="91440" tIns="45720" rIns="91440" bIns="45720" numCol="1" spcCol="215900" anchor="b">
            <a:prstTxWarp prst="textNoShape">
              <a:avLst/>
            </a:prstTxWarp>
          </a:bodyPr>
          <a:lstStyle>
            <a:lvl1pPr algn="r">
              <a:defRPr lang="ru-RU" sz="4400"/>
            </a:lvl1pPr>
            <a:lvl2pPr>
              <a:defRPr lang="ru-RU"/>
            </a:lvl2pPr>
            <a:lvl3pPr>
              <a:defRPr lang="ru-RU"/>
            </a:lvl3pPr>
            <a:lvl4pPr>
              <a:defRPr lang="ru-RU"/>
            </a:lvl4pPr>
            <a:lvl5pPr>
              <a:defRPr lang="ru-RU"/>
            </a:lvl5pPr>
            <a:lvl6pPr>
              <a:defRPr lang="ru-RU"/>
            </a:lvl6pPr>
            <a:lvl7pPr>
              <a:defRPr lang="ru-RU"/>
            </a:lvl7pPr>
            <a:lvl8pPr>
              <a:defRPr lang="ru-RU"/>
            </a:lvl8pPr>
            <a:lvl9pPr>
              <a:defRPr lang="ru-RU"/>
            </a:lvl9pPr>
          </a:lstStyle>
          <a:p>
            <a:pPr>
              <a:defRPr lang="ru-RU"/>
            </a:pPr>
            <a:r>
              <a:t>Образец заголовка</a:t>
            </a:r>
            <a:endParaRPr lang="en-US"/>
          </a:p>
        </p:txBody>
      </p:sp>
      <p:sp>
        <p:nvSpPr>
          <p:cNvPr id="4" name="Подзаголовок 8"/>
          <p:cNvSpPr>
            <a:spLocks noGrp="1" noChangeArrowheads="1"/>
            <a:extLst>
              <a:ext uri="smNativeData">
                <pr:smNativeData xmlns:pr="smNativeData" xmlns:p14="http://schemas.microsoft.com/office/powerpoint/2010/main" xmlns="" val="SMDATA_13_Z9e/YxMAAAAlAAAAZA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W7P8KAAAAACgAAAAoAAAAZAAAAGQAAAAAAAAAzMzMAAAAAABQAAAAUAAAAGQAAABkAAAAAAAAABcAAAAUAAAAAAAAAAAAAAD/fwAA/38AAAAAAAAJAAAABAAAAKCGAQ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BTAwAA2A0AAO00AACgGAAAEAAAACYAAAAIAAAAAYAAAAAAAAA="/>
              </a:ext>
            </a:extLst>
          </p:cNvSpPr>
          <p:nvPr>
            <p:ph type="subTitle" idx="1"/>
          </p:nvPr>
        </p:nvSpPr>
        <p:spPr>
          <a:xfrm>
            <a:off x="540385" y="2250440"/>
            <a:ext cx="8063230" cy="1752600"/>
          </a:xfrm>
        </p:spPr>
        <p:txBody>
          <a:bodyPr/>
          <a:lstStyle>
            <a:lvl1pPr marL="0" marR="36830" indent="0" algn="r">
              <a:spcBef>
                <a:spcPts val="0"/>
              </a:spcBef>
              <a:buNone/>
              <a:defRPr lang="ru-RU">
                <a:solidFill>
                  <a:srgbClr val="8C8C8C"/>
                </a:solidFill>
              </a:defRPr>
            </a:lvl1pPr>
            <a:lvl2pPr marL="457200" indent="0" algn="ctr">
              <a:buNone/>
              <a:defRPr lang="ru-RU"/>
            </a:lvl2pPr>
            <a:lvl3pPr marL="914400" indent="0" algn="ctr">
              <a:buNone/>
              <a:defRPr lang="ru-RU"/>
            </a:lvl3pPr>
            <a:lvl4pPr marL="1371600" indent="0" algn="ctr">
              <a:buNone/>
              <a:defRPr lang="ru-RU"/>
            </a:lvl4pPr>
            <a:lvl5pPr marL="1828800" indent="0" algn="ctr">
              <a:buNone/>
              <a:defRPr lang="ru-RU"/>
            </a:lvl5pPr>
            <a:lvl6pPr marL="2286000" indent="0" algn="ctr">
              <a:buNone/>
              <a:defRPr lang="ru-RU"/>
            </a:lvl6pPr>
            <a:lvl7pPr marL="2743200" indent="0" algn="ctr">
              <a:buNone/>
              <a:defRPr lang="ru-RU"/>
            </a:lvl7pPr>
            <a:lvl8pPr marL="3200400" indent="0" algn="ctr">
              <a:buNone/>
              <a:defRPr lang="ru-RU"/>
            </a:lvl8pPr>
            <a:lvl9pPr marL="3657600" indent="0" algn="ctr">
              <a:buNone/>
              <a:defRPr lang="ru-RU"/>
            </a:lvl9pPr>
          </a:lstStyle>
          <a:p>
            <a:pPr>
              <a:defRPr lang="ru-RU"/>
            </a:pPr>
            <a:r>
              <a:t>Образец подзаголовка</a:t>
            </a:r>
            <a:endParaRPr lang="en-US"/>
          </a:p>
        </p:txBody>
      </p:sp>
      <p:sp>
        <p:nvSpPr>
          <p:cNvPr id="5" name="Дата 27"/>
          <p:cNvSpPr>
            <a:spLocks noGrp="1" noChangeArrowheads="1"/>
            <a:extLst>
              <a:ext uri="smNativeData">
                <pr:smNativeData xmlns:pr="smNativeData" xmlns:p14="http://schemas.microsoft.com/office/powerpoint/2010/main" xmlns="" val="SMDATA_13_Z9e/YxMAAAAlAAAAZAAAAA0AAAAAkAAAAAAAAACQAAAAA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W7P8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BwCAAA/SQAABAsAAA8JwAAEAAAACYAAAAIAAAAsYAAAAAAAAA="/>
              </a:ext>
            </a:extLst>
          </p:cNvSpPr>
          <p:nvPr>
            <p:ph type="dt" sz="half" idx="10"/>
          </p:nvPr>
        </p:nvSpPr>
        <p:spPr>
          <a:xfrm>
            <a:off x="1371600" y="6012815"/>
            <a:ext cx="5791200" cy="365125"/>
          </a:xfrm>
        </p:spPr>
        <p:txBody>
          <a:bodyPr vert="horz" wrap="square" lIns="91440" tIns="0" rIns="91440" bIns="0" numCol="1" spcCol="215900" anchor="t">
            <a:prstTxWarp prst="textNoShape">
              <a:avLst/>
            </a:prstTxWarp>
          </a:bodyPr>
          <a:lstStyle>
            <a:lvl1pPr algn="r">
              <a:defRPr lang="ru-RU" sz="1000"/>
            </a:lvl1pPr>
            <a:lvl2pPr>
              <a:defRPr lang="ru-RU"/>
            </a:lvl2pPr>
            <a:lvl3pPr>
              <a:defRPr lang="ru-RU"/>
            </a:lvl3pPr>
            <a:lvl4pPr>
              <a:defRPr lang="ru-RU"/>
            </a:lvl4pPr>
            <a:lvl5pPr>
              <a:defRPr lang="ru-RU"/>
            </a:lvl5pPr>
            <a:lvl6pPr>
              <a:defRPr lang="ru-RU"/>
            </a:lvl6pPr>
            <a:lvl7pPr>
              <a:defRPr lang="ru-RU"/>
            </a:lvl7pPr>
            <a:lvl8pPr>
              <a:defRPr lang="ru-RU"/>
            </a:lvl8pPr>
            <a:lvl9pPr>
              <a:defRPr lang="ru-RU"/>
            </a:lvl9pPr>
          </a:lstStyle>
          <a:p>
            <a:pPr>
              <a:defRPr lang="ru-RU"/>
            </a:pPr>
            <a:fld id="{2F3C4487-C9C2-69B2-8C84-3FE70ACA7A6A}" type="datetime1">
              <a:t>12.01.2023</a:t>
            </a:fld>
            <a:endParaRPr/>
          </a:p>
        </p:txBody>
      </p:sp>
      <p:sp>
        <p:nvSpPr>
          <p:cNvPr id="6" name="Нижний колонтитул 16"/>
          <p:cNvSpPr>
            <a:spLocks noGrp="1" noChangeArrowheads="1"/>
            <a:extLst>
              <a:ext uri="smNativeData">
                <pr:smNativeData xmlns:pr="smNativeData" xmlns:p14="http://schemas.microsoft.com/office/powerpoint/2010/main" xmlns="" val="SMDATA_13_Z9e/YxMAAAAlAAAAZAAAAA0AAAAAkAAAAAAAAACQAAAAAAAAAAAAAAAC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W7P8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BwCAAAwyIAABAsAAACJQAAEAAAACYAAAAIAAAAMYAAAAAAAAA="/>
              </a:ext>
            </a:extLst>
          </p:cNvSpPr>
          <p:nvPr>
            <p:ph type="ftr" sz="quarter" idx="11"/>
          </p:nvPr>
        </p:nvSpPr>
        <p:spPr>
          <a:xfrm>
            <a:off x="1371600" y="5650865"/>
            <a:ext cx="5791200" cy="365125"/>
          </a:xfrm>
        </p:spPr>
        <p:txBody>
          <a:bodyPr vert="horz" wrap="square" lIns="91440" tIns="0" rIns="91440" bIns="0" numCol="1" spcCol="215900" anchor="b">
            <a:prstTxWarp prst="textNoShape">
              <a:avLst/>
            </a:prstTxWarp>
          </a:bodyPr>
          <a:lstStyle>
            <a:lvl1pPr algn="r">
              <a:defRPr lang="ru-RU" sz="1100"/>
            </a:lvl1pPr>
            <a:lvl2pPr>
              <a:defRPr lang="ru-RU"/>
            </a:lvl2pPr>
            <a:lvl3pPr>
              <a:defRPr lang="ru-RU"/>
            </a:lvl3pPr>
            <a:lvl4pPr>
              <a:defRPr lang="ru-RU"/>
            </a:lvl4pPr>
            <a:lvl5pPr>
              <a:defRPr lang="ru-RU"/>
            </a:lvl5pPr>
            <a:lvl6pPr>
              <a:defRPr lang="ru-RU"/>
            </a:lvl6pPr>
            <a:lvl7pPr>
              <a:defRPr lang="ru-RU"/>
            </a:lvl7pPr>
            <a:lvl8pPr>
              <a:defRPr lang="ru-RU"/>
            </a:lvl8pPr>
            <a:lvl9pPr>
              <a:defRPr lang="ru-RU"/>
            </a:lvl9pPr>
          </a:lstStyle>
          <a:p>
            <a:pPr>
              <a:defRPr lang="ru-RU"/>
            </a:pPr>
            <a:endParaRPr/>
          </a:p>
        </p:txBody>
      </p:sp>
      <p:sp>
        <p:nvSpPr>
          <p:cNvPr id="7" name="Номер слайда 28"/>
          <p:cNvSpPr>
            <a:spLocks noGrp="1" noChangeArrowheads="1"/>
            <a:extLst>
              <a:ext uri="smNativeData">
                <pr:smNativeData xmlns:pr="smNativeData" xmlns:p14="http://schemas.microsoft.com/office/powerpoint/2010/main" xmlns="" val="SMDATA_13_Z9e/YxMAAAAlAAAAZAAAAA0AAAAAkAAAAEgAAACQAAAASA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W7P8KAAAAACgAAAAoAAAAZAAAAGQAAAAAAAAAzMzMAAAAAABQAAAAUAAAAGQAAABkAAAAAAAAABcAAAAUAAAAAAAAAAAAAAD/fwAA/38AAAAAAAAJAAAABAAAALLK7ws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CgMwAAYyMAALg2AACiJQAAEAAAACYAAAAIAAAAgYAAAAAAAAA="/>
              </a:ext>
            </a:extLst>
          </p:cNvSpPr>
          <p:nvPr>
            <p:ph type="sldNum" sz="quarter" idx="12"/>
          </p:nvPr>
        </p:nvSpPr>
        <p:spPr>
          <a:xfrm>
            <a:off x="8392160" y="5752465"/>
            <a:ext cx="502920" cy="365125"/>
          </a:xfrm>
        </p:spPr>
        <p:txBody>
          <a:bodyPr vert="horz" wrap="square" lIns="91440" tIns="45720" rIns="91440" bIns="45720" numCol="1" spcCol="215900" anchor="ctr">
            <a:prstTxWarp prst="textNoShape">
              <a:avLst/>
            </a:prstTxWarp>
          </a:bodyPr>
          <a:lstStyle>
            <a:lvl1pPr algn="ctr">
              <a:defRPr lang="ru-RU" sz="1300">
                <a:solidFill>
                  <a:srgbClr val="FFFFFF"/>
                </a:solidFill>
              </a:defRPr>
            </a:lvl1pPr>
            <a:lvl2pPr>
              <a:defRPr lang="ru-RU"/>
            </a:lvl2pPr>
            <a:lvl3pPr>
              <a:defRPr lang="ru-RU"/>
            </a:lvl3pPr>
            <a:lvl4pPr>
              <a:defRPr lang="ru-RU"/>
            </a:lvl4pPr>
            <a:lvl5pPr>
              <a:defRPr lang="ru-RU"/>
            </a:lvl5pPr>
            <a:lvl6pPr>
              <a:defRPr lang="ru-RU"/>
            </a:lvl6pPr>
            <a:lvl7pPr>
              <a:defRPr lang="ru-RU"/>
            </a:lvl7pPr>
            <a:lvl8pPr>
              <a:defRPr lang="ru-RU"/>
            </a:lvl8pPr>
            <a:lvl9pPr>
              <a:defRPr lang="ru-RU"/>
            </a:lvl9pPr>
          </a:lstStyle>
          <a:p>
            <a:pPr>
              <a:defRPr lang="ru-RU"/>
            </a:pPr>
            <a:fld id="{2F3C7959-17C2-698F-8C84-E1DA37CA7AB4}" type="slidenum">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noChangeArrowheads="1"/>
            <a:extLst>
              <a:ext uri="smNativeData">
                <pr:smNativeData xmlns:pr="smNativeData" xmlns:p14="http://schemas.microsoft.com/office/powerpoint/2010/main" xmlns="" val="SMDATA_13_Z9e/YxMAAAAlAAAAZAAAAA0AAAAAkAAAAEgAAACQAAAASA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W7P8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QAgAApQEAAHA1AABACgAAEAAAACYAAAAIAAAAAAAAAAAAAAA="/>
              </a:ext>
            </a:extLst>
          </p:cNvSpPr>
          <p:nvPr>
            <p:ph type="title"/>
          </p:nvPr>
        </p:nvSpPr>
        <p:spPr/>
        <p:txBody>
          <a:bodyPr/>
          <a:lstStyle/>
          <a:p>
            <a:pPr>
              <a:defRPr lang="ru-RU"/>
            </a:pPr>
            <a:r>
              <a:t>Образец заголовка</a:t>
            </a:r>
            <a:endParaRPr lang="en-US"/>
          </a:p>
        </p:txBody>
      </p:sp>
      <p:sp>
        <p:nvSpPr>
          <p:cNvPr id="3" name="Вертикальный текст 2"/>
          <p:cNvSpPr>
            <a:spLocks noGrp="1" noChangeArrowheads="1"/>
            <a:extLst>
              <a:ext uri="smNativeData">
                <pr:smNativeData xmlns:pr="smNativeData" xmlns:p14="http://schemas.microsoft.com/office/powerpoint/2010/main" xmlns="" val="SMDATA_13_Z9e/YxMAAAAlAAAAZAAAAA0AAAAAkAAAAEgAAACQAAAASAAAAAAAAAAAAAAAAQ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W7P8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QAgAAlQsAAHA1AAC1JwAAEAAAACYAAAAIAAAAAgAAAAAAAAA="/>
              </a:ext>
            </a:extLst>
          </p:cNvSpPr>
          <p:nvPr>
            <p:ph idx="1"/>
          </p:nvPr>
        </p:nvSpPr>
        <p:spPr/>
        <p:txBody>
          <a:bodyPr vert="vert" wrap="square" lIns="91440" tIns="45720" rIns="91440" bIns="45720" numCol="1" spcCol="215900" anchor="t">
            <a:prstTxWarp prst="textNoShape">
              <a:avLst/>
            </a:prstTxWarp>
          </a:bodyPr>
          <a:lstStyle/>
          <a:p>
            <a:pPr>
              <a:defRPr lang="ru-RU"/>
            </a:pPr>
            <a:r>
              <a:t>Образец текста</a:t>
            </a:r>
          </a:p>
          <a:p>
            <a:pPr lvl="1">
              <a:defRPr lang="ru-RU"/>
            </a:pPr>
            <a:r>
              <a:t>Второй уровень</a:t>
            </a:r>
          </a:p>
          <a:p>
            <a:pPr lvl="2">
              <a:defRPr lang="ru-RU"/>
            </a:pPr>
            <a:r>
              <a:t>Третий уровень</a:t>
            </a:r>
          </a:p>
          <a:p>
            <a:pPr lvl="3">
              <a:defRPr lang="ru-RU"/>
            </a:pPr>
            <a:r>
              <a:t>Четвертый уровень</a:t>
            </a:r>
          </a:p>
          <a:p>
            <a:pPr lvl="4">
              <a:defRPr lang="ru-RU"/>
            </a:pPr>
            <a:r>
              <a:t>Пятый уровень</a:t>
            </a:r>
            <a:endParaRPr lang="en-US"/>
          </a:p>
        </p:txBody>
      </p:sp>
      <p:sp>
        <p:nvSpPr>
          <p:cNvPr id="4" name="Дата 3"/>
          <p:cNvSpPr>
            <a:spLocks noGrp="1" noChangeArrowheads="1"/>
            <a:extLst>
              <a:ext uri="smNativeData">
                <pr:smNativeData xmlns:pr="smNativeData" xmlns:p14="http://schemas.microsoft.com/office/powerpoint/2010/main" xmlns="" val="SMDATA_13_Z9e/YxMAAAAlAAAAZAAAAA0AAAAAkAAAAEgAAACQAAAASAAAAAAAAAAC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W7P8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B6HQAA3icAAJoqAAC5KQAAEAAAACYAAAAIAAAAAAAAAAAAAAA="/>
              </a:ext>
            </a:extLst>
          </p:cNvSpPr>
          <p:nvPr>
            <p:ph type="dt" sz="half" idx="10"/>
          </p:nvPr>
        </p:nvSpPr>
        <p:spPr/>
        <p:txBody>
          <a:bodyPr/>
          <a:lstStyle/>
          <a:p>
            <a:pPr>
              <a:defRPr lang="ru-RU"/>
            </a:pPr>
            <a:fld id="{2F3C4681-CFC2-69B0-8C84-39E508CA7A6C}" type="datetime1">
              <a:t>12.01.2023</a:t>
            </a:fld>
            <a:endParaRPr/>
          </a:p>
        </p:txBody>
      </p:sp>
      <p:sp>
        <p:nvSpPr>
          <p:cNvPr id="5" name="Нижний колонтитул 4"/>
          <p:cNvSpPr>
            <a:spLocks noGrp="1" noChangeArrowheads="1"/>
            <a:extLst>
              <a:ext uri="smNativeData">
                <pr:smNativeData xmlns:pr="smNativeData" xmlns:p14="http://schemas.microsoft.com/office/powerpoint/2010/main" xmlns="" val="SMDATA_13_Z9e/YxMAAAAlAAAAZAAAAA0AAAAAkAAAAEgAAACQAAAASAAAAAAAAAAC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W7P8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QAgAA4CcAAAUdAAC5KQAAEAAAACYAAAAIAAAAAAAAAAAAAAA="/>
              </a:ext>
            </a:extLst>
          </p:cNvSpPr>
          <p:nvPr>
            <p:ph type="ftr" sz="quarter" idx="11"/>
          </p:nvPr>
        </p:nvSpPr>
        <p:spPr/>
        <p:txBody>
          <a:bodyPr/>
          <a:lstStyle/>
          <a:p>
            <a:pPr>
              <a:defRPr lang="ru-RU"/>
            </a:pPr>
            <a:endParaRPr/>
          </a:p>
        </p:txBody>
      </p:sp>
      <p:sp>
        <p:nvSpPr>
          <p:cNvPr id="6" name="Номер слайда 5"/>
          <p:cNvSpPr>
            <a:spLocks noGrp="1" noChangeArrowheads="1"/>
            <a:extLst>
              <a:ext uri="smNativeData">
                <pr:smNativeData xmlns:pr="smNativeData" xmlns:p14="http://schemas.microsoft.com/office/powerpoint/2010/main" xmlns="" val="SMDATA_13_Z9e/YxMAAAAlAAAAZAAAAA0AAAAAkAAAAEgAAACQAAAASAAAAAAAAAAC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W7P8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CwLgAA3icAAMgxAAC5KQAAEAAAACYAAAAIAAAAAAAAAAAAAAA="/>
              </a:ext>
            </a:extLst>
          </p:cNvSpPr>
          <p:nvPr>
            <p:ph type="sldNum" sz="quarter" idx="12"/>
          </p:nvPr>
        </p:nvSpPr>
        <p:spPr/>
        <p:txBody>
          <a:bodyPr/>
          <a:lstStyle/>
          <a:p>
            <a:pPr>
              <a:defRPr lang="ru-RU"/>
            </a:pPr>
            <a:fld id="{2F3C4D50-1EC2-69BB-8C84-E8EE03CA7ABD}" type="slidenum">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noChangeArrowheads="1"/>
            <a:extLst>
              <a:ext uri="smNativeData">
                <pr:smNativeData xmlns:pr="smNativeData" xmlns:p14="http://schemas.microsoft.com/office/powerpoint/2010/main" xmlns="" val="SMDATA_13_Z9e/YxMAAAAlAAAAZAAAAA0AAAAAkAAAAEgAAACQAAAASAAAAAAAAAABAAAAAQ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W7P8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C4KQAAWAIAAHA1AAAYJAAAEAAAACYAAAAIAAAAAwAAAAAAAAA="/>
              </a:ext>
            </a:extLst>
          </p:cNvSpPr>
          <p:nvPr>
            <p:ph type="title"/>
          </p:nvPr>
        </p:nvSpPr>
        <p:spPr>
          <a:xfrm>
            <a:off x="6781800" y="381000"/>
            <a:ext cx="1905000" cy="5486400"/>
          </a:xfrm>
        </p:spPr>
        <p:txBody>
          <a:bodyPr vert="vert" wrap="square" lIns="91440" tIns="45720" rIns="91440" bIns="45720" numCol="1" spcCol="215900" anchor="ctr">
            <a:prstTxWarp prst="textNoShape">
              <a:avLst/>
            </a:prstTxWarp>
          </a:bodyPr>
          <a:lstStyle/>
          <a:p>
            <a:pPr>
              <a:defRPr lang="ru-RU"/>
            </a:pPr>
            <a:r>
              <a:t>Образец заголовка</a:t>
            </a:r>
            <a:endParaRPr lang="en-US"/>
          </a:p>
        </p:txBody>
      </p:sp>
      <p:sp>
        <p:nvSpPr>
          <p:cNvPr id="3" name="Вертикальный текст 2"/>
          <p:cNvSpPr>
            <a:spLocks noGrp="1" noChangeArrowheads="1"/>
            <a:extLst>
              <a:ext uri="smNativeData">
                <pr:smNativeData xmlns:pr="smNativeData" xmlns:p14="http://schemas.microsoft.com/office/powerpoint/2010/main" xmlns="" val="SMDATA_13_Z9e/YxMAAAAlAAAAZAAAAA0AAAAAkAAAAEgAAACQAAAASAAAAAAAAAAAAAAAAQ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W7P8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QAgAAWAIAAEApAAAYJAAAEAAAACYAAAAIAAAAAwAAAAAAAAA="/>
              </a:ext>
            </a:extLst>
          </p:cNvSpPr>
          <p:nvPr>
            <p:ph idx="1"/>
          </p:nvPr>
        </p:nvSpPr>
        <p:spPr>
          <a:xfrm>
            <a:off x="457200" y="381000"/>
            <a:ext cx="6248400" cy="5486400"/>
          </a:xfrm>
        </p:spPr>
        <p:txBody>
          <a:bodyPr vert="vert" wrap="square" lIns="91440" tIns="45720" rIns="91440" bIns="45720" numCol="1" spcCol="215900" anchor="t">
            <a:prstTxWarp prst="textNoShape">
              <a:avLst/>
            </a:prstTxWarp>
          </a:bodyPr>
          <a:lstStyle/>
          <a:p>
            <a:pPr>
              <a:defRPr lang="ru-RU"/>
            </a:pPr>
            <a:r>
              <a:t>Образец текста</a:t>
            </a:r>
          </a:p>
          <a:p>
            <a:pPr lvl="1">
              <a:defRPr lang="ru-RU"/>
            </a:pPr>
            <a:r>
              <a:t>Второй уровень</a:t>
            </a:r>
          </a:p>
          <a:p>
            <a:pPr lvl="2">
              <a:defRPr lang="ru-RU"/>
            </a:pPr>
            <a:r>
              <a:t>Третий уровень</a:t>
            </a:r>
          </a:p>
          <a:p>
            <a:pPr lvl="3">
              <a:defRPr lang="ru-RU"/>
            </a:pPr>
            <a:r>
              <a:t>Четвертый уровень</a:t>
            </a:r>
          </a:p>
          <a:p>
            <a:pPr lvl="4">
              <a:defRPr lang="ru-RU"/>
            </a:pPr>
            <a:r>
              <a:t>Пятый уровень</a:t>
            </a:r>
            <a:endParaRPr lang="en-US"/>
          </a:p>
        </p:txBody>
      </p:sp>
      <p:sp>
        <p:nvSpPr>
          <p:cNvPr id="4" name="Дата 3"/>
          <p:cNvSpPr>
            <a:spLocks noGrp="1" noChangeArrowheads="1"/>
            <a:extLst>
              <a:ext uri="smNativeData">
                <pr:smNativeData xmlns:pr="smNativeData" xmlns:p14="http://schemas.microsoft.com/office/powerpoint/2010/main" xmlns="" val="SMDATA_13_Z9e/YxMAAAAlAAAAZAAAAA0AAAAAkAAAAEgAAACQAAAASAAAAAAAAAAC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W7P8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B6HQAA3icAAJoqAAC5KQAAEAAAACYAAAAIAAAAAAAAAAAAAAA="/>
              </a:ext>
            </a:extLst>
          </p:cNvSpPr>
          <p:nvPr>
            <p:ph type="dt" sz="half" idx="10"/>
          </p:nvPr>
        </p:nvSpPr>
        <p:spPr/>
        <p:txBody>
          <a:bodyPr/>
          <a:lstStyle/>
          <a:p>
            <a:pPr>
              <a:defRPr lang="ru-RU"/>
            </a:pPr>
            <a:fld id="{2F3C5F6C-22C2-69A9-8C84-D4FC11CA7A81}" type="datetime1">
              <a:t>12.01.2023</a:t>
            </a:fld>
            <a:endParaRPr/>
          </a:p>
        </p:txBody>
      </p:sp>
      <p:sp>
        <p:nvSpPr>
          <p:cNvPr id="5" name="Нижний колонтитул 4"/>
          <p:cNvSpPr>
            <a:spLocks noGrp="1" noChangeArrowheads="1"/>
            <a:extLst>
              <a:ext uri="smNativeData">
                <pr:smNativeData xmlns:pr="smNativeData" xmlns:p14="http://schemas.microsoft.com/office/powerpoint/2010/main" xmlns="" val="SMDATA_13_Z9e/YxMAAAAlAAAAZAAAAA0AAAAAkAAAAEgAAACQAAAASAAAAAAAAAAC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W7P8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QAgAA4CcAAAUdAAC5KQAAEAAAACYAAAAIAAAAAAAAAAAAAAA="/>
              </a:ext>
            </a:extLst>
          </p:cNvSpPr>
          <p:nvPr>
            <p:ph type="ftr" sz="quarter" idx="11"/>
          </p:nvPr>
        </p:nvSpPr>
        <p:spPr/>
        <p:txBody>
          <a:bodyPr/>
          <a:lstStyle/>
          <a:p>
            <a:pPr>
              <a:defRPr lang="ru-RU"/>
            </a:pPr>
            <a:endParaRPr/>
          </a:p>
        </p:txBody>
      </p:sp>
      <p:sp>
        <p:nvSpPr>
          <p:cNvPr id="6" name="Номер слайда 5"/>
          <p:cNvSpPr>
            <a:spLocks noGrp="1" noChangeArrowheads="1"/>
            <a:extLst>
              <a:ext uri="smNativeData">
                <pr:smNativeData xmlns:pr="smNativeData" xmlns:p14="http://schemas.microsoft.com/office/powerpoint/2010/main" xmlns="" val="SMDATA_13_Z9e/YxMAAAAlAAAAZAAAAA0AAAAAkAAAAEgAAACQAAAASAAAAAAAAAAC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W7P8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CwLgAA3icAAMgxAAC5KQAAEAAAACYAAAAIAAAAAAAAAAAAAAA="/>
              </a:ext>
            </a:extLst>
          </p:cNvSpPr>
          <p:nvPr>
            <p:ph type="sldNum" sz="quarter" idx="12"/>
          </p:nvPr>
        </p:nvSpPr>
        <p:spPr/>
        <p:txBody>
          <a:bodyPr/>
          <a:lstStyle/>
          <a:p>
            <a:pPr>
              <a:defRPr lang="ru-RU"/>
            </a:pPr>
            <a:fld id="{2F3C4D51-1FC2-69BB-8C84-E9EE03CA7ABC}"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noChangeArrowheads="1"/>
            <a:extLst>
              <a:ext uri="smNativeData">
                <pr:smNativeData xmlns:pr="smNativeData" xmlns:p14="http://schemas.microsoft.com/office/powerpoint/2010/main" xmlns="" val="SMDATA_13_Z9e/YxMAAAAlAAAAZAAAAA0AAAAAkAAAAEgAAACQAAAASA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W7P8KAAAAACgAAAAoAAAAZAAAAGQAAAAAAAAAzMzMAAAAAABQAAAAUAAAAGQAAABkAAAAAAAAABcAAAAUAAAAAAAAAAAAAAD/fwAA/38AAAAAAAAJAAAABAAAAAAC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QAgAApQEAAHA1AABACgAAEAAAACYAAAAIAAAAAAAAAAAAAAA="/>
              </a:ext>
            </a:extLst>
          </p:cNvSpPr>
          <p:nvPr>
            <p:ph type="title"/>
          </p:nvPr>
        </p:nvSpPr>
        <p:spPr/>
        <p:txBody>
          <a:bodyPr/>
          <a:lstStyle/>
          <a:p>
            <a:pPr>
              <a:defRPr lang="ru-RU"/>
            </a:pPr>
            <a:r>
              <a:t>Образец заголовка</a:t>
            </a:r>
            <a:endParaRPr lang="en-US"/>
          </a:p>
        </p:txBody>
      </p:sp>
      <p:sp>
        <p:nvSpPr>
          <p:cNvPr id="3" name="Содержимое 2"/>
          <p:cNvSpPr>
            <a:spLocks noGrp="1" noChangeArrowheads="1"/>
            <a:extLst>
              <a:ext uri="smNativeData">
                <pr:smNativeData xmlns:pr="smNativeData" xmlns:p14="http://schemas.microsoft.com/office/powerpoint/2010/main" xmlns="" val="SMDATA_13_Z9e/YxMAAAAlAAAAZA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W7P8KAAAAACgAAAAoAAAAZAAAAGQAAAAAAAAAzMzMAAAAAABQAAAAUAAAAGQAAABkAAAAAAAAABcAAAAUAAAAAAAAAAAAAAD/fwAA/38AAAAAAAAJAAAABAAAAAk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QAgAAlQsAAHA1AAC1JwAAEAAAACYAAAAIAAAAAAAAAAAAAAA="/>
              </a:ext>
            </a:extLst>
          </p:cNvSpPr>
          <p:nvPr>
            <p:ph idx="1"/>
          </p:nvPr>
        </p:nvSpPr>
        <p:spPr/>
        <p:txBody>
          <a:bodyPr/>
          <a:lstStyle/>
          <a:p>
            <a:pPr>
              <a:defRPr lang="ru-RU"/>
            </a:pPr>
            <a:r>
              <a:t>Образец текста</a:t>
            </a:r>
          </a:p>
          <a:p>
            <a:pPr lvl="1">
              <a:defRPr lang="ru-RU"/>
            </a:pPr>
            <a:r>
              <a:t>Второй уровень</a:t>
            </a:r>
          </a:p>
          <a:p>
            <a:pPr lvl="2">
              <a:defRPr lang="ru-RU"/>
            </a:pPr>
            <a:r>
              <a:t>Третий уровень</a:t>
            </a:r>
          </a:p>
          <a:p>
            <a:pPr lvl="3">
              <a:defRPr lang="ru-RU"/>
            </a:pPr>
            <a:r>
              <a:t>Четвертый уровень</a:t>
            </a:r>
          </a:p>
          <a:p>
            <a:pPr lvl="4">
              <a:defRPr lang="ru-RU"/>
            </a:pPr>
            <a:r>
              <a:t>Пятый уровень</a:t>
            </a:r>
            <a:endParaRPr lang="en-US"/>
          </a:p>
        </p:txBody>
      </p:sp>
      <p:sp>
        <p:nvSpPr>
          <p:cNvPr id="4" name="Дата 3"/>
          <p:cNvSpPr>
            <a:spLocks noGrp="1" noChangeArrowheads="1"/>
            <a:extLst>
              <a:ext uri="smNativeData">
                <pr:smNativeData xmlns:pr="smNativeData" xmlns:p14="http://schemas.microsoft.com/office/powerpoint/2010/main" xmlns="" val="SMDATA_13_Z9e/YxMAAAAlAAAAZAAAAA0AAAAAkAAAAEgAAACQAAAASAAAAAAAAAAC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W7P8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B6HQAA3ScAAJoqAAC4KQAAEAAAACYAAAAIAAAAAQAAAAAAAAA="/>
              </a:ext>
            </a:extLst>
          </p:cNvSpPr>
          <p:nvPr>
            <p:ph type="dt" sz="half" idx="10"/>
          </p:nvPr>
        </p:nvSpPr>
        <p:spPr>
          <a:xfrm>
            <a:off x="4791710" y="6480175"/>
            <a:ext cx="2133600" cy="301625"/>
          </a:xfrm>
        </p:spPr>
        <p:txBody>
          <a:bodyPr/>
          <a:lstStyle/>
          <a:p>
            <a:pPr>
              <a:defRPr lang="ru-RU"/>
            </a:pPr>
            <a:fld id="{2F3C5682-CCC2-69A0-8C84-3AF518CA7A6F}" type="datetime1">
              <a:t>12.01.2023</a:t>
            </a:fld>
            <a:endParaRPr/>
          </a:p>
        </p:txBody>
      </p:sp>
      <p:sp>
        <p:nvSpPr>
          <p:cNvPr id="5" name="Нижний колонтитул 4"/>
          <p:cNvSpPr>
            <a:spLocks noGrp="1" noChangeArrowheads="1"/>
            <a:extLst>
              <a:ext uri="smNativeData">
                <pr:smNativeData xmlns:pr="smNativeData" xmlns:p14="http://schemas.microsoft.com/office/powerpoint/2010/main" xmlns="" val="SMDATA_13_Z9e/YxMAAAAlAAAAZAAAAA0AAAAAkAAAAEgAAACQAAAASAAAAAAAAAAC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W7P8KAAAAACgAAAAoAAAAZAAAAGQAAAAAAAAAzMzMAAAAAABQAAAAUAAAAGQAAABkAAAAAAAAABcAAAAUAAAAAAAAAAAAAAD/fwAA/38AAAAAAAAJAAAABAAAAGCirwE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QAgAA3icAAAUdAAC4KQAAEAAAACYAAAAIAAAAAQAAAAAAAAA="/>
              </a:ext>
            </a:extLst>
          </p:cNvSpPr>
          <p:nvPr>
            <p:ph type="ftr" sz="quarter" idx="11"/>
          </p:nvPr>
        </p:nvSpPr>
        <p:spPr>
          <a:xfrm>
            <a:off x="457200" y="6480810"/>
            <a:ext cx="4260215" cy="300990"/>
          </a:xfrm>
        </p:spPr>
        <p:txBody>
          <a:bodyPr/>
          <a:lstStyle/>
          <a:p>
            <a:pPr>
              <a:defRPr lang="ru-RU"/>
            </a:pPr>
            <a:endParaRPr/>
          </a:p>
        </p:txBody>
      </p:sp>
      <p:sp>
        <p:nvSpPr>
          <p:cNvPr id="6" name="Номер слайда 5"/>
          <p:cNvSpPr>
            <a:spLocks noGrp="1" noChangeArrowheads="1"/>
            <a:extLst>
              <a:ext uri="smNativeData">
                <pr:smNativeData xmlns:pr="smNativeData" xmlns:p14="http://schemas.microsoft.com/office/powerpoint/2010/main" xmlns="" val="SMDATA_13_Z9e/YxMAAAAlAAAAZAAAAA0AAAAAkAAAAEgAAACQAAAASAAAAAAAAAAC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W7P8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CwLgAA3icAAMgxAAC5KQAAEAAAACYAAAAIAAAAAAAAAAAAAAA="/>
              </a:ext>
            </a:extLst>
          </p:cNvSpPr>
          <p:nvPr>
            <p:ph type="sldNum" sz="quarter" idx="12"/>
          </p:nvPr>
        </p:nvSpPr>
        <p:spPr/>
        <p:txBody>
          <a:bodyPr/>
          <a:lstStyle/>
          <a:p>
            <a:pPr>
              <a:defRPr lang="ru-RU"/>
            </a:pPr>
            <a:fld id="{2F3C4A62-2CC2-69BC-8C84-DAE904CA7A8F}"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2" name="Прямоугольный треугольник 8"/>
          <p:cNvSpPr>
            <a:extLst>
              <a:ext uri="smNativeData">
                <pr:smNativeData xmlns:pr="smNativeData" xmlns:p14="http://schemas.microsoft.com/office/powerpoint/2010/main" xmlns="" val="SMDATA_13_Z9e/YxMAAAAlAAAAawAAAA0AAAAAkAAAAEgAAACQAAAASAAAAAAAAAABAAAAAgAAAAEAAABQAAAAAAAAAAAA4D8AAAAAAADgPwAAAAAAAOA/AAAAAAAA4D8AAAAAAADgPwAAAAAAAOA/AAAAAAAA4D8AAAAAAADgPwAAAAAAAOA/AAAAAAAA4D8CAAAAjAAAAAEAAAADAAAATltvC05bbwtbAAAAZAAAAAAAAAAAAAAAAAAAAAAAAAAAAAAAZAAAAAEAAABAAAAAov///2QAAADiAAAAAAAAAAEAAABFAAAATltvCwAAAAAAAAAAAAAAAAAAAAAAAAAAAAAAAAAAAAAAAAAAAAAAAAAAAAAAAAAAAAAAAAAAAAAAAAAAFAAAADwAAAAAAAAAAAAAAP///wAUAAAAAQAAABQAAAAUAAAAFAAAAAEAAAAAAAAAZAAAAGQAAAAAAAAAZAAAAGQAAAAVAAAAYAAAAAAAAAAAAAAADwAAACADAAAAAAAAAAAAAAEAAACgMgAAVgcAAKr4//8BAAAAf39/AAEAAABkAAAAAAAAABQAAABAHwAAAAAAACYAAAAAAAAAwOD//wAAAAAmAAAAZAAAABYAAABMAAAAAAAAAAAAAAAEAAAAAAAAAAEAAADW7P8KAAAAACgAAAAoAAAAZAAAAGQAAAAAAAAAzMzMAAAAAABQAAAAUAAAAGQAAABkAAAAAAAAABcAAAAUAAAAAAAAAAAAAAD/fwAA/38AAAAAAAAJAAAABAAAALfs1AAMAAAAEAAAAAAAAAAAAAAAAAAAAAAAAAAeAAAAaAAAAAEAAAAAAAAAAAAAAAAAAAAAAAAAECcAABAnAAAAAAAAAAAAAAAAAAAAAFpjXAAAAAAAAAAAAAAAAAAAAGQAAAAAAAAAwMD/AAAAAABkAAAAMgAAAAAAAABkAAAAAAAAAH9/fwAKAAAAHwAAAFQAAAAAAAAEAAAABAAAAAQAAAAAAAAAAAAAAAAAAAAAAAAAAAAAAAAAAAAA////AH9/fwAAAAADzMzMAMDA/wB/f38AAAAAAAAAAAAAAAAAAAAAAAAAAAAhAAAAGAAAABQAAAALAAAACwAAADU4AAAaKgAAEAAAACYAAAAIAAAA//////////8="/>
              </a:ext>
            </a:extLst>
          </p:cNvSpPr>
          <p:nvPr/>
        </p:nvSpPr>
        <p:spPr>
          <a:xfrm flipV="1">
            <a:off x="6985" y="6985"/>
            <a:ext cx="9130030" cy="6837045"/>
          </a:xfrm>
          <a:prstGeom prst="rtTriangle">
            <a:avLst/>
          </a:prstGeom>
          <a:gradFill flip="none" rotWithShape="1">
            <a:gsLst>
              <a:gs pos="0">
                <a:schemeClr val="tx2">
                  <a:alpha val="10000"/>
                </a:schemeClr>
              </a:gs>
              <a:gs pos="69000">
                <a:schemeClr val="tx2">
                  <a:alpha val="8000"/>
                </a:schemeClr>
              </a:gs>
              <a:gs pos="100000">
                <a:schemeClr val="tx2">
                  <a:alpha val="1000"/>
                </a:schemeClr>
              </a:gs>
            </a:gsLst>
            <a:lin ang="8040000" scaled="0"/>
            <a:tileRect/>
          </a:gradFill>
          <a:ln>
            <a:noFill/>
          </a:ln>
          <a:effectLst/>
        </p:spPr>
        <p:txBody>
          <a:bodyPr rot="10800000" vert="horz" wrap="square" lIns="91440" tIns="45720" rIns="91440" bIns="45720" numCol="1" spcCol="215900" anchor="ctr"/>
          <a:lstStyle/>
          <a:p>
            <a:pPr marL="0" algn="ctr" defTabSz="914400">
              <a:tabLst/>
              <a:defRPr lang="ru-RU">
                <a:solidFill>
                  <a:srgbClr val="FFFFFF"/>
                </a:solidFill>
                <a:latin typeface="Century Gothic" pitchFamily="2" charset="-52"/>
                <a:ea typeface="Century Gothic" pitchFamily="2" charset="-52"/>
                <a:cs typeface="Century Gothic" pitchFamily="2" charset="-52"/>
              </a:defRPr>
            </a:pPr>
            <a:endParaRPr lang="en-US"/>
          </a:p>
        </p:txBody>
      </p:sp>
      <p:sp>
        <p:nvSpPr>
          <p:cNvPr id="3" name="Равнобедренный треугольник 7"/>
          <p:cNvSpPr>
            <a:extLst>
              <a:ext uri="smNativeData">
                <pr:smNativeData xmlns:pr="smNativeData" xmlns:p14="http://schemas.microsoft.com/office/powerpoint/2010/main" xmlns="" val="SMDATA_13_Z9e/YxMAAAAlAAAAagAAAA0AAAAAkAAAAEgAAACQAAAASAAAAAAAAAABAAAAAgAAAAEAAABQAAAAP28qUmFs4D8AAAAAAADgPwAAAAAAAOA/AAAAAAAA4D8AAAAAAADgPwAAAAAAAOA/AAAAAAAA4D8AAAAAAADgPwAAAAAAAOA/AAAAAAAA4D8CAAAAjAAAAAEAAAADAAAASZULAKj/fQAAAAAAAAAAAAAAAAAAAAAAAAAAAAAAAAAAAAAAZAAAAAEAAABAAAAA7P///5z///9lAAAAAAAAAAEAAAA7AAAAev4OAAAAAAAAAAAAAAAAAAAAAAAAAAAAAAAAAAAAAAAAAAAAAAAAAAAAAAAAAAAAAAAAAAAAAAAAAAAAFAAAADwAAAAAAAAAAAAAAP///wAUAAAAAQAAABQAAAAUAAAAFAAAAAEAAAAAAAAAZAAAAGQAAAAAAAAAZAAAAGQAAAAVAAAAYAAAAAAAAAAAAAAADwAAACADAAAAAAAAAAAAAAEAAACgMgAAVgcAAKr4//8BAAAAf39/AAEAAABkAAAAAAAAABQAAABAHwAAAAAAACYAAAAAAAAAwOD//wAAAAAmAAAAZAAAABYAAABMAAAAAAAAAAAAAAAEAAAAAAAAAAEAAADW7P8KAAAAACgAAAAoAAAAZAAAAGQAAAAAAAAAzMzMAAAAAABQAAAAUAAAAGQAAABkAAAAAAAAABcAAAAUAAAAAAAAAAAAAAD/fwAA/38AAAAAAAAJAAAABAAAAAACAAAMAAAAEAAAAAAAAAAAAAAAAAAAAAAAAAAeAAAAaAAAAAEAAAAAAAAAAAAAAAAAAAAAAAAAECcAABAnAAAAAAAAAAAAAAAAAAAAAAAAAAAAAAAAAAAAAAAAAAAAAGQAAAAAAAAAwMD/AAAAAABkAAAAMgAAAAAAAABkAAAAAAAAAH9/fwAKAAAAHwAAAFQAAABJlQsAqP99AHr+DgAAAAAAAAAAAAAAAAAAAAAAAAAAAAAAAAAAAAAA////AH9/fwAAAAADzMzMAMDA/wB/f38AAAAAAAAAAAAAAAAAAAAAAAAAAAAhAAAAGAAAABQAAABQMAAAEAAAAEY4AAC1CwAAEAAAACYAAAAIAAAA//////////8="/>
              </a:ext>
            </a:extLst>
          </p:cNvSpPr>
          <p:nvPr/>
        </p:nvSpPr>
        <p:spPr>
          <a:xfrm rot="5400000" flipV="1">
            <a:off x="7554595" y="309245"/>
            <a:ext cx="1892935" cy="1294130"/>
          </a:xfrm>
          <a:prstGeom prst="triangle">
            <a:avLst>
              <a:gd name="adj" fmla="val 51323"/>
            </a:avLst>
          </a:prstGeom>
          <a:gradFill flip="none" rotWithShape="1">
            <a:gsLst>
              <a:gs pos="0">
                <a:srgbClr val="49950B"/>
              </a:gs>
              <a:gs pos="59000">
                <a:srgbClr val="7AFE0E"/>
              </a:gs>
              <a:gs pos="100000">
                <a:srgbClr val="A8FF7D"/>
              </a:gs>
            </a:gsLst>
            <a:lin ang="15540000" scaled="0"/>
            <a:tileRect/>
          </a:gradFill>
          <a:ln>
            <a:noFill/>
          </a:ln>
          <a:effectLst/>
        </p:spPr>
        <p:txBody>
          <a:bodyPr rot="10800000" vert="horz" wrap="square" lIns="91440" tIns="45720" rIns="91440" bIns="45720" numCol="1" spcCol="215900" anchor="ctr"/>
          <a:lstStyle/>
          <a:p>
            <a:pPr algn="ctr">
              <a:defRPr lang="ru-RU">
                <a:solidFill>
                  <a:srgbClr val="FFFFFF"/>
                </a:solidFill>
                <a:latin typeface="Century Gothic" pitchFamily="2" charset="-52"/>
                <a:ea typeface="Century Gothic" pitchFamily="2" charset="-52"/>
                <a:cs typeface="Century Gothic" pitchFamily="2" charset="-52"/>
              </a:defRPr>
            </a:pPr>
            <a:endParaRPr lang="en-US"/>
          </a:p>
        </p:txBody>
      </p:sp>
      <p:sp>
        <p:nvSpPr>
          <p:cNvPr id="4" name="Дата 3"/>
          <p:cNvSpPr>
            <a:spLocks noGrp="1" noChangeArrowheads="1"/>
            <a:extLst>
              <a:ext uri="smNativeData">
                <pr:smNativeData xmlns:pr="smNativeData" xmlns:p14="http://schemas.microsoft.com/office/powerpoint/2010/main" xmlns="" val="SMDATA_13_Z9e/YxMAAAAlAAAAZAAAAA0AAAAAkAAAAEgAAACQAAAASAAAAAAAAAAC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W7P8KAAAAACgAAAAoAAAAZAAAAGQAAAAAAAAAzMzMAAAAAABQAAAAUAAAAGQAAABkAAAAAAAAABcAAAAUAAAAAAAAAAAAAAD/fwAA/38AAAAAAAAJAAAABAAAAHcG8Qs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KKgAA2CcAAOo3AAC4KQAAEAAAACYAAAAIAAAAAQAAAAAAAAA="/>
              </a:ext>
            </a:extLst>
          </p:cNvSpPr>
          <p:nvPr>
            <p:ph type="dt" sz="half" idx="10"/>
          </p:nvPr>
        </p:nvSpPr>
        <p:spPr>
          <a:xfrm>
            <a:off x="6955790" y="6477000"/>
            <a:ext cx="2133600" cy="304800"/>
          </a:xfrm>
        </p:spPr>
        <p:txBody>
          <a:bodyPr/>
          <a:lstStyle/>
          <a:p>
            <a:pPr>
              <a:defRPr lang="ru-RU"/>
            </a:pPr>
            <a:fld id="{2F3C1321-6FC2-69E5-8C84-99B05DCA7ACC}" type="datetime1">
              <a:t>12.01.2023</a:t>
            </a:fld>
            <a:endParaRPr/>
          </a:p>
        </p:txBody>
      </p:sp>
      <p:sp>
        <p:nvSpPr>
          <p:cNvPr id="5" name="Нижний колонтитул 4"/>
          <p:cNvSpPr>
            <a:spLocks noGrp="1" noChangeArrowheads="1"/>
            <a:extLst>
              <a:ext uri="smNativeData">
                <pr:smNativeData xmlns:pr="smNativeData" xmlns:p14="http://schemas.microsoft.com/office/powerpoint/2010/main" xmlns="" val="SMDATA_13_Z9e/YxMAAAAlAAAAZAAAAA0AAAAAkAAAAEgAAACQAAAASAAAAAAAAAAC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W7P8KAAAAACgAAAAoAAAAZAAAAGQAAAAAAAAAzMzMAAAAAABQAAAAUAAAAGQAAABkAAAAAAAAABcAAAAUAAAAAAAAAAAAAAD/fwAA/38AAAAAAAAJAAAABAAAAAAAtQE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AdEAAA3icAAFIqAAC4KQAAEAAAACYAAAAIAAAAAQAAAAAAAAA="/>
              </a:ext>
            </a:extLst>
          </p:cNvSpPr>
          <p:nvPr>
            <p:ph type="ftr" sz="quarter" idx="11"/>
          </p:nvPr>
        </p:nvSpPr>
        <p:spPr>
          <a:xfrm>
            <a:off x="2619375" y="6480810"/>
            <a:ext cx="4260215" cy="300990"/>
          </a:xfrm>
        </p:spPr>
        <p:txBody>
          <a:bodyPr/>
          <a:lstStyle/>
          <a:p>
            <a:pPr>
              <a:defRPr lang="ru-RU"/>
            </a:pPr>
            <a:endParaRPr/>
          </a:p>
        </p:txBody>
      </p:sp>
      <p:sp>
        <p:nvSpPr>
          <p:cNvPr id="6" name="Номер слайда 5"/>
          <p:cNvSpPr>
            <a:spLocks noGrp="1" noChangeArrowheads="1"/>
            <a:extLst>
              <a:ext uri="smNativeData">
                <pr:smNativeData xmlns:pr="smNativeData" xmlns:p14="http://schemas.microsoft.com/office/powerpoint/2010/main" xmlns="" val="SMDATA_13_Z9e/YxMAAAAlAAAAZAAAAA0AAAAAkAAAAEgAAACQAAAASAAAAAAAAAAC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W7P8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9MwAA+wQAABU3AADVBgAAEAAAACYAAAAIAAAAAQAAAAAAAAA="/>
              </a:ext>
            </a:extLst>
          </p:cNvSpPr>
          <p:nvPr>
            <p:ph type="sldNum" sz="quarter" idx="12"/>
          </p:nvPr>
        </p:nvSpPr>
        <p:spPr>
          <a:xfrm>
            <a:off x="8451215" y="809625"/>
            <a:ext cx="502920" cy="300990"/>
          </a:xfrm>
        </p:spPr>
        <p:txBody>
          <a:bodyPr/>
          <a:lstStyle/>
          <a:p>
            <a:pPr>
              <a:defRPr lang="ru-RU"/>
            </a:pPr>
            <a:fld id="{2F3C4161-2FC2-69B7-8C84-D9E20FCA7A8C}" type="slidenum">
              <a:t>‹#›</a:t>
            </a:fld>
            <a:endParaRPr/>
          </a:p>
        </p:txBody>
      </p:sp>
      <p:sp>
        <p:nvSpPr>
          <p:cNvPr id="7" name="Прямая соединительная линия 10"/>
          <p:cNvSpPr>
            <a:extLst>
              <a:ext uri="smNativeData">
                <pr:smNativeData xmlns:pr="smNativeData" xmlns:p14="http://schemas.microsoft.com/office/powerpoint/2010/main" xmlns="" val="SMDATA_13_Z9e/YxMAAAAlAAAACgAAAA0AAAAAkAAAAEgAAACQAAAASAAAAAAAAAAAAAAAAAAAAAEAAABQAAAAAAAAAAAA4D8AAAAAAADgPwAAAAAAAOA/AAAAAAAA4D8AAAAAAADgPwAAAAAAAOA/AAAAAAAA4D8AAAAAAADgPwAAAAAAAOA/AAAAAAAA4D8CAAAAjAAAAAAAAAAAAAAAf9E7DP///wgAAAAAAAAAAAAAAAAAAAAAAAAAAAAAAAAAAAAAZAAAAAEAAABAAAAAAAAAAAAAAAAAAAAAAAAAAAAAAAAAAAAAAAAAAAAAAAAAAAAAAAAAAAAAAAAAAAAAAAAAAAAAAAAAAAAAAAAAAAAAAAAAAAAAAAAAAAAAAAAAAAAAFAAAADwAAAABAAAAAAAAAOz1/wAJAAAAAQAAACMAAAAjAAAAIwAAAAEAAAAAAAAAZAAAAGQAAAAAAAAAZAAAAGQAAAAVAAAAYAAAAAAAAAAAAAAADwAAACADAAAAAAAAAAAAAAEAAACgMgAAVgcAAKr4//8BAAAAf39/AAEAAABkAAAAAAAAABQAAABAHwAAAAAAACYAAAAAAAAAwOD//wAAAAAmAAAAZAAAABYAAABMAAAAAAAAAAAAAAAEAAAAAAAAAAEAAADW7P8KAAAAACgAAAAoAAAAZAAAAGQAAAAAAAAAzMzMAAAAAABQAAAAUAAAAGQAAABkAAAAAAAAABcAAAAUAAAAAAAAAAAAAAD/fwAA/38AAAAAAAAJAAAABAAAAAAAAAAMAAAAEAAAAAAAAAAAAAAAAAAAAAAAAAAeAAAAaAAAAAAAAAAAAAAAAAAAAAAAAAAAAAAAECcAABAnAAAAAAAAAAAAAAAAAAAAAAAAAAAAAAAAAAA3AAAAAAAAAGQAAAAAAAAAwMD/AAAAAABkAAAAMgAAAAAAAABkAAAAAAAAAH9/fwAKAAAAHwAAAFQAAAAAAAAFAAAAAQAAAAAAAAAAAAAAAAAAAAAAAAAAAAAAAAAAAAAAAAAA7PX/AH9/fwAAAAADzMzMAMDA/wB/f38AAAAAAAAAAAAAAAAAAAAAAAAAAAAhAAAAGAAAABQAAADLJwAADwAAADw4AAC/CwAAEAAAACYAAAAIAAAA//////////8="/>
              </a:ext>
            </a:extLst>
          </p:cNvSpPr>
          <p:nvPr/>
        </p:nvSpPr>
        <p:spPr>
          <a:xfrm rot="10800000">
            <a:off x="6468745" y="9525"/>
            <a:ext cx="2672715" cy="1899920"/>
          </a:xfrm>
          <a:prstGeom prst="line">
            <a:avLst/>
          </a:prstGeom>
          <a:noFill/>
          <a:ln w="5715" cap="flat" cmpd="sng" algn="ctr">
            <a:solidFill>
              <a:srgbClr val="ECF5FF">
                <a:alpha val="45000"/>
              </a:srgbClr>
            </a:solidFill>
            <a:prstDash val="solid"/>
            <a:headEnd type="none"/>
            <a:tailEnd type="none"/>
          </a:ln>
          <a:effectLst/>
        </p:spPr>
      </p:sp>
      <p:sp>
        <p:nvSpPr>
          <p:cNvPr id="8" name="Прямая соединительная линия 9"/>
          <p:cNvSpPr>
            <a:extLst>
              <a:ext uri="smNativeData">
                <pr:smNativeData xmlns:pr="smNativeData" xmlns:p14="http://schemas.microsoft.com/office/powerpoint/2010/main" xmlns="" val="SMDATA_13_Z9e/YxMAAAAlAAAACgAAAA0AAAAAkAAAAEgAAACQAAAASAAAAAAAAAAAAAAAAgAAAAEAAABQAAAAAAAAAAAA4D8AAAAAAADgPwAAAAAAAOA/AAAAAAAA4D8AAAAAAADgPwAAAAAAAOA/AAAAAAAA4D8AAAAAAADgPwAAAAAAAOA/AAAAAAAA4D8CAAAAjAAAAAAAAAAAAAAAf9E7DP///wgAAAAAAAAAAAAAAAAAAAAAAAAAAAAAAAAAAAAAZAAAAAEAAABAAAAAAAAAAAAAAAAAAAAAAAAAAAAAAAAAAAAAAAAAAAAAAAAAAAAAAAAAAAAAAAAAAAAAAAAAAAAAAAAAAAAAAAAAAAAAAAAAAAAAAAAAAAAAAAAAAAAAFAAAADwAAAABAAAAAAAAAOr1/wAIAAAAAQAAACMAAAAjAAAAIwAAAAEAAAAAAAAAZAAAAGQAAAAAAAAAZAAAAGQAAAAVAAAAYAAAAAAAAAAAAAAADwAAACADAAAAAAAAAAAAAAEAAACgMgAAVgcAAKr4//8BAAAAf39/AAEAAABkAAAAAAAAABQAAABAHwAAAAAAACYAAAAAAAAAwOD//wAAAAAmAAAAZAAAABYAAABMAAAAAAAAAAAAAAAEAAAAAAAAAAEAAADW7P8KAAAAACgAAAAoAAAAZAAAAGQAAAAAAAAAzMzMAAAAAABQAAAAUAAAAGQAAABkAAAAAAAAABcAAAAUAAAAAAAAAAAAAAD/fwAA/38AAAAAAAAJAAAABAAAAAAAAAAMAAAAEAAAAAAAAAAAAAAAAAAAAAAAAAAeAAAAaAAAAAAAAAAAAAAAAAAAAAAAAAAAAAAAECcAABAnAAAAAAAAAAAAAAAAAAAAAAAAAAAAAAAAAABBAAAAAAAAAGQAAAAAAAAAwMD/AAAAAABkAAAAMgAAAAAAAABkAAAAAAAAAH9/fwAKAAAAHwAAAFQAAAAAAAAFAAAAAQAAAAAAAAAAAAAAAAAAAAAAAAAAAAAAAAAAAAAAAAAA6vX/AH9/fwAAAAADzMzMAMDA/wB/f38AAAAAAAAAAAAAAAAAAAAAAAAAAAAhAAAAGAAAABQAAAAAAAAACwAAADU4AAAlKgAAEAAAACYAAAAIAAAA//////////8="/>
              </a:ext>
            </a:extLst>
          </p:cNvSpPr>
          <p:nvPr/>
        </p:nvSpPr>
        <p:spPr>
          <a:xfrm flipV="1">
            <a:off x="0" y="6985"/>
            <a:ext cx="9137015" cy="6844030"/>
          </a:xfrm>
          <a:prstGeom prst="line">
            <a:avLst/>
          </a:prstGeom>
          <a:noFill/>
          <a:ln w="5080" cap="flat" cmpd="sng" algn="ctr">
            <a:solidFill>
              <a:srgbClr val="EAF5FF">
                <a:alpha val="35000"/>
              </a:srgbClr>
            </a:solidFill>
            <a:prstDash val="solid"/>
            <a:headEnd type="none"/>
            <a:tailEnd type="none"/>
          </a:ln>
          <a:effectLst/>
        </p:spPr>
      </p:sp>
      <p:sp>
        <p:nvSpPr>
          <p:cNvPr id="9" name="Заголовок 1"/>
          <p:cNvSpPr>
            <a:spLocks noGrp="1" noChangeArrowheads="1"/>
            <a:extLst>
              <a:ext uri="smNativeData">
                <pr:smNativeData xmlns:pr="smNativeData" xmlns:p14="http://schemas.microsoft.com/office/powerpoint/2010/main" xmlns="" val="SMDATA_13_Z9e/YxMAAAAlAAAAZAAAAA0AAAAAkAAAAEgAAACQAAAASA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W7P8KAAAAACgAAAAoAAAAZAAAAGQAAAAAAAAAzMzMAAAAAABQAAAAUAAAAGQAAABkAAAAAAAAABcAAAAUAAAAAAAAAAAAAAD/fwAA/38AAAAAAAAJAAAABAAAAO7TpRw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BYAgAArAEAAOAuAAANCgAAEAAAACYAAAAIAAAAAYAAAAAAAAA="/>
              </a:ext>
            </a:extLst>
          </p:cNvSpPr>
          <p:nvPr>
            <p:ph type="title"/>
          </p:nvPr>
        </p:nvSpPr>
        <p:spPr>
          <a:xfrm>
            <a:off x="381000" y="271780"/>
            <a:ext cx="7239000" cy="1362075"/>
          </a:xfrm>
        </p:spPr>
        <p:txBody>
          <a:bodyPr/>
          <a:lstStyle>
            <a:lvl1pPr marL="0" algn="l">
              <a:buNone/>
              <a:defRPr lang="ru-RU" sz="3600" b="1" baseline="0"/>
            </a:lvl1pPr>
            <a:lvl2pPr>
              <a:defRPr lang="ru-RU"/>
            </a:lvl2pPr>
            <a:lvl3pPr>
              <a:defRPr lang="ru-RU"/>
            </a:lvl3pPr>
            <a:lvl4pPr>
              <a:defRPr lang="ru-RU"/>
            </a:lvl4pPr>
            <a:lvl5pPr>
              <a:defRPr lang="ru-RU"/>
            </a:lvl5pPr>
            <a:lvl6pPr>
              <a:defRPr lang="ru-RU"/>
            </a:lvl6pPr>
            <a:lvl7pPr>
              <a:defRPr lang="ru-RU"/>
            </a:lvl7pPr>
            <a:lvl8pPr>
              <a:defRPr lang="ru-RU"/>
            </a:lvl8pPr>
            <a:lvl9pPr>
              <a:defRPr lang="ru-RU"/>
            </a:lvl9pPr>
          </a:lstStyle>
          <a:p>
            <a:pPr>
              <a:defRPr lang="ru-RU"/>
            </a:pPr>
            <a:r>
              <a:t>Образец заголовка</a:t>
            </a:r>
            <a:endParaRPr lang="en-US"/>
          </a:p>
        </p:txBody>
      </p:sp>
      <p:sp>
        <p:nvSpPr>
          <p:cNvPr id="10" name="Текст 2"/>
          <p:cNvSpPr>
            <a:spLocks noGrp="1" noChangeArrowheads="1"/>
            <a:extLst>
              <a:ext uri="smNativeData">
                <pr:smNativeData xmlns:pr="smNativeData" xmlns:p14="http://schemas.microsoft.com/office/powerpoint/2010/main" xmlns="" val="SMDATA_13_Z9e/YxMAAAAlAAAAZA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W7P8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BYAgAADAoAAEAaAAAcGAAAEAAAACYAAAAIAAAAAYAAAAAAAAA="/>
              </a:ext>
            </a:extLst>
          </p:cNvSpPr>
          <p:nvPr>
            <p:ph idx="1"/>
          </p:nvPr>
        </p:nvSpPr>
        <p:spPr>
          <a:xfrm>
            <a:off x="381000" y="1633220"/>
            <a:ext cx="3886200" cy="2286000"/>
          </a:xfrm>
        </p:spPr>
        <p:txBody>
          <a:bodyPr/>
          <a:lstStyle>
            <a:lvl1pPr marL="54610" indent="0" algn="l">
              <a:buNone/>
              <a:defRPr lang="ru-RU" sz="2000">
                <a:solidFill>
                  <a:srgbClr val="8C8C8C"/>
                </a:solidFill>
              </a:defRPr>
            </a:lvl1pPr>
            <a:lvl2pPr>
              <a:buNone/>
              <a:defRPr lang="ru-RU" sz="1800">
                <a:solidFill>
                  <a:srgbClr val="8C8C8C"/>
                </a:solidFill>
              </a:defRPr>
            </a:lvl2pPr>
            <a:lvl3pPr>
              <a:buNone/>
              <a:defRPr lang="ru-RU" sz="1600">
                <a:solidFill>
                  <a:srgbClr val="8C8C8C"/>
                </a:solidFill>
              </a:defRPr>
            </a:lvl3pPr>
            <a:lvl4pPr>
              <a:buNone/>
              <a:defRPr lang="ru-RU" sz="1400">
                <a:solidFill>
                  <a:srgbClr val="8C8C8C"/>
                </a:solidFill>
              </a:defRPr>
            </a:lvl4pPr>
            <a:lvl5pPr>
              <a:buNone/>
              <a:defRPr lang="ru-RU" sz="1400">
                <a:solidFill>
                  <a:srgbClr val="8C8C8C"/>
                </a:solidFill>
              </a:defRPr>
            </a:lvl5pPr>
            <a:lvl6pPr>
              <a:defRPr lang="ru-RU"/>
            </a:lvl6pPr>
            <a:lvl7pPr>
              <a:defRPr lang="ru-RU"/>
            </a:lvl7pPr>
            <a:lvl8pPr>
              <a:defRPr lang="ru-RU"/>
            </a:lvl8pPr>
            <a:lvl9pPr>
              <a:defRPr lang="ru-RU"/>
            </a:lvl9pPr>
          </a:lstStyle>
          <a:p>
            <a:pPr>
              <a:defRPr lang="ru-RU"/>
            </a:pPr>
            <a:r>
              <a:t>Образец текста</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noChangeArrowheads="1"/>
            <a:extLst>
              <a:ext uri="smNativeData">
                <pr:smNativeData xmlns:pr="smNativeData" xmlns:p14="http://schemas.microsoft.com/office/powerpoint/2010/main" xmlns="" val="SMDATA_13_Z9e/YxMAAAAlAAAAZAAAAA0AAAAAkAAAAEgAAACQAAAASA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W7P8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QAgAApQEAAHA1AABACgAAEAAAACYAAAAIAAAAAIAAAAAAAAA="/>
              </a:ext>
            </a:extLst>
          </p:cNvSpPr>
          <p:nvPr>
            <p:ph type="title"/>
          </p:nvPr>
        </p:nvSpPr>
        <p:spPr/>
        <p:txBody>
          <a:bodyPr/>
          <a:lstStyle>
            <a:lvl1pPr marL="0" algn="l">
              <a:defRPr lang="ru-RU"/>
            </a:lvl1pPr>
            <a:lvl2pPr>
              <a:defRPr lang="ru-RU"/>
            </a:lvl2pPr>
            <a:lvl3pPr>
              <a:defRPr lang="ru-RU"/>
            </a:lvl3pPr>
            <a:lvl4pPr>
              <a:defRPr lang="ru-RU"/>
            </a:lvl4pPr>
            <a:lvl5pPr>
              <a:defRPr lang="ru-RU"/>
            </a:lvl5pPr>
            <a:lvl6pPr>
              <a:defRPr lang="ru-RU"/>
            </a:lvl6pPr>
            <a:lvl7pPr>
              <a:defRPr lang="ru-RU"/>
            </a:lvl7pPr>
            <a:lvl8pPr>
              <a:defRPr lang="ru-RU"/>
            </a:lvl8pPr>
            <a:lvl9pPr>
              <a:defRPr lang="ru-RU"/>
            </a:lvl9pPr>
          </a:lstStyle>
          <a:p>
            <a:pPr>
              <a:defRPr lang="ru-RU"/>
            </a:pPr>
            <a:r>
              <a:t>Образец заголовка</a:t>
            </a:r>
            <a:endParaRPr lang="en-US"/>
          </a:p>
        </p:txBody>
      </p:sp>
      <p:sp>
        <p:nvSpPr>
          <p:cNvPr id="3" name="Содержимое 2"/>
          <p:cNvSpPr>
            <a:spLocks noGrp="1" noChangeArrowheads="1"/>
            <a:extLst>
              <a:ext uri="smNativeData">
                <pr:smNativeData xmlns:pr="smNativeData" xmlns:p14="http://schemas.microsoft.com/office/powerpoint/2010/main" xmlns="" val="SMDATA_13_Z9e/YxMAAAAlAAAAZA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W7P8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QAgAAmAoAAKgbAABwJgAAEAAAACYAAAAIAAAAAYAAAAAAAAA="/>
              </a:ext>
            </a:extLst>
          </p:cNvSpPr>
          <p:nvPr>
            <p:ph idx="1"/>
          </p:nvPr>
        </p:nvSpPr>
        <p:spPr>
          <a:xfrm>
            <a:off x="457200" y="1722120"/>
            <a:ext cx="4038600" cy="4526280"/>
          </a:xfrm>
        </p:spPr>
        <p:txBody>
          <a:bodyPr/>
          <a:lstStyle>
            <a:lvl1pPr>
              <a:defRPr lang="ru-RU" sz="2600"/>
            </a:lvl1pPr>
            <a:lvl2pPr>
              <a:defRPr lang="ru-RU" sz="2400"/>
            </a:lvl2pPr>
            <a:lvl3pPr>
              <a:defRPr lang="ru-RU" sz="2000"/>
            </a:lvl3pPr>
            <a:lvl4pPr>
              <a:defRPr lang="ru-RU" sz="1800"/>
            </a:lvl4pPr>
            <a:lvl5pPr>
              <a:defRPr lang="ru-RU" sz="1800"/>
            </a:lvl5pPr>
            <a:lvl6pPr>
              <a:defRPr lang="ru-RU"/>
            </a:lvl6pPr>
            <a:lvl7pPr>
              <a:defRPr lang="ru-RU"/>
            </a:lvl7pPr>
            <a:lvl8pPr>
              <a:defRPr lang="ru-RU"/>
            </a:lvl8pPr>
            <a:lvl9pPr>
              <a:defRPr lang="ru-RU"/>
            </a:lvl9pPr>
          </a:lstStyle>
          <a:p>
            <a:pPr>
              <a:defRPr lang="ru-RU"/>
            </a:pPr>
            <a:r>
              <a:t>Образец текста</a:t>
            </a:r>
          </a:p>
          <a:p>
            <a:pPr lvl="1">
              <a:defRPr lang="ru-RU"/>
            </a:pPr>
            <a:r>
              <a:t>Второй уровень</a:t>
            </a:r>
          </a:p>
          <a:p>
            <a:pPr lvl="2">
              <a:defRPr lang="ru-RU"/>
            </a:pPr>
            <a:r>
              <a:t>Третий уровень</a:t>
            </a:r>
          </a:p>
          <a:p>
            <a:pPr lvl="3">
              <a:defRPr lang="ru-RU"/>
            </a:pPr>
            <a:r>
              <a:t>Четвертый уровень</a:t>
            </a:r>
          </a:p>
          <a:p>
            <a:pPr lvl="4">
              <a:defRPr lang="ru-RU"/>
            </a:pPr>
            <a:r>
              <a:t>Пятый уровень</a:t>
            </a:r>
            <a:endParaRPr lang="en-US"/>
          </a:p>
        </p:txBody>
      </p:sp>
      <p:sp>
        <p:nvSpPr>
          <p:cNvPr id="4" name="Содержимое 3"/>
          <p:cNvSpPr>
            <a:spLocks noGrp="1" noChangeArrowheads="1"/>
            <a:extLst>
              <a:ext uri="smNativeData">
                <pr:smNativeData xmlns:pr="smNativeData" xmlns:p14="http://schemas.microsoft.com/office/powerpoint/2010/main" xmlns="" val="SMDATA_13_Z9e/YxMAAAAlAAAAZA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W7P8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CYHAAAmAoAAHA1AABwJgAAEAAAACYAAAAIAAAAAYAAAAAAAAA="/>
              </a:ext>
            </a:extLst>
          </p:cNvSpPr>
          <p:nvPr>
            <p:ph idx="2"/>
          </p:nvPr>
        </p:nvSpPr>
        <p:spPr>
          <a:xfrm>
            <a:off x="4648200" y="1722120"/>
            <a:ext cx="4038600" cy="4526280"/>
          </a:xfrm>
        </p:spPr>
        <p:txBody>
          <a:bodyPr/>
          <a:lstStyle>
            <a:lvl1pPr>
              <a:defRPr lang="ru-RU" sz="2600"/>
            </a:lvl1pPr>
            <a:lvl2pPr>
              <a:defRPr lang="ru-RU" sz="2400"/>
            </a:lvl2pPr>
            <a:lvl3pPr>
              <a:defRPr lang="ru-RU" sz="2000"/>
            </a:lvl3pPr>
            <a:lvl4pPr>
              <a:defRPr lang="ru-RU" sz="1800"/>
            </a:lvl4pPr>
            <a:lvl5pPr>
              <a:defRPr lang="ru-RU" sz="1800"/>
            </a:lvl5pPr>
            <a:lvl6pPr>
              <a:defRPr lang="ru-RU"/>
            </a:lvl6pPr>
            <a:lvl7pPr>
              <a:defRPr lang="ru-RU"/>
            </a:lvl7pPr>
            <a:lvl8pPr>
              <a:defRPr lang="ru-RU"/>
            </a:lvl8pPr>
            <a:lvl9pPr>
              <a:defRPr lang="ru-RU"/>
            </a:lvl9pPr>
          </a:lstStyle>
          <a:p>
            <a:pPr>
              <a:defRPr lang="ru-RU"/>
            </a:pPr>
            <a:r>
              <a:t>Образец текста</a:t>
            </a:r>
          </a:p>
          <a:p>
            <a:pPr lvl="1">
              <a:defRPr lang="ru-RU"/>
            </a:pPr>
            <a:r>
              <a:t>Второй уровень</a:t>
            </a:r>
          </a:p>
          <a:p>
            <a:pPr lvl="2">
              <a:defRPr lang="ru-RU"/>
            </a:pPr>
            <a:r>
              <a:t>Третий уровень</a:t>
            </a:r>
          </a:p>
          <a:p>
            <a:pPr lvl="3">
              <a:defRPr lang="ru-RU"/>
            </a:pPr>
            <a:r>
              <a:t>Четвертый уровень</a:t>
            </a:r>
          </a:p>
          <a:p>
            <a:pPr lvl="4">
              <a:defRPr lang="ru-RU"/>
            </a:pPr>
            <a:r>
              <a:t>Пятый уровень</a:t>
            </a:r>
            <a:endParaRPr lang="en-US"/>
          </a:p>
        </p:txBody>
      </p:sp>
      <p:sp>
        <p:nvSpPr>
          <p:cNvPr id="5" name="Дата 4"/>
          <p:cNvSpPr>
            <a:spLocks noGrp="1" noChangeArrowheads="1"/>
            <a:extLst>
              <a:ext uri="smNativeData">
                <pr:smNativeData xmlns:pr="smNativeData" xmlns:p14="http://schemas.microsoft.com/office/powerpoint/2010/main" xmlns="" val="SMDATA_13_Z9e/YxMAAAAlAAAAZAAAAA0AAAAAkAAAAEgAAACQAAAASAAAAAAAAAAC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W7P8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B6HQAA3icAAJoqAAC5KQAAEAAAACYAAAAIAAAAAAAAAAAAAAA="/>
              </a:ext>
            </a:extLst>
          </p:cNvSpPr>
          <p:nvPr>
            <p:ph type="dt" sz="half" idx="10"/>
          </p:nvPr>
        </p:nvSpPr>
        <p:spPr/>
        <p:txBody>
          <a:bodyPr/>
          <a:lstStyle/>
          <a:p>
            <a:pPr>
              <a:defRPr lang="ru-RU"/>
            </a:pPr>
            <a:fld id="{2F3C7009-47C2-6986-8C84-B1D33ECA7AE4}" type="datetime1">
              <a:t>12.01.2023</a:t>
            </a:fld>
            <a:endParaRPr/>
          </a:p>
        </p:txBody>
      </p:sp>
      <p:sp>
        <p:nvSpPr>
          <p:cNvPr id="6" name="Нижний колонтитул 5"/>
          <p:cNvSpPr>
            <a:spLocks noGrp="1" noChangeArrowheads="1"/>
            <a:extLst>
              <a:ext uri="smNativeData">
                <pr:smNativeData xmlns:pr="smNativeData" xmlns:p14="http://schemas.microsoft.com/office/powerpoint/2010/main" xmlns="" val="SMDATA_13_Z9e/YxMAAAAlAAAAZAAAAA0AAAAAkAAAAEgAAACQAAAASAAAAAAAAAAC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W7P8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QAgAA3icAAAUdAAC5KQAAEAAAACYAAAAIAAAAAQAAAAAAAAA="/>
              </a:ext>
            </a:extLst>
          </p:cNvSpPr>
          <p:nvPr>
            <p:ph type="ftr" sz="quarter" idx="11"/>
          </p:nvPr>
        </p:nvSpPr>
        <p:spPr>
          <a:xfrm>
            <a:off x="457200" y="6480810"/>
            <a:ext cx="4260215" cy="301625"/>
          </a:xfrm>
        </p:spPr>
        <p:txBody>
          <a:bodyPr/>
          <a:lstStyle/>
          <a:p>
            <a:pPr>
              <a:defRPr lang="ru-RU"/>
            </a:pPr>
            <a:endParaRPr/>
          </a:p>
        </p:txBody>
      </p:sp>
      <p:sp>
        <p:nvSpPr>
          <p:cNvPr id="7" name="Номер слайда 6"/>
          <p:cNvSpPr>
            <a:spLocks noGrp="1" noChangeArrowheads="1"/>
            <a:extLst>
              <a:ext uri="smNativeData">
                <pr:smNativeData xmlns:pr="smNativeData" xmlns:p14="http://schemas.microsoft.com/office/powerpoint/2010/main" xmlns="" val="SMDATA_13_Z9e/YxMAAAAlAAAAZAAAAA0AAAAAkAAAAEgAAACQAAAASAAAAAAAAAAC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W7P8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CwLgAA3icAAMgxAAC5KQAAEAAAACYAAAAIAAAAAAAAAAAAAAA="/>
              </a:ext>
            </a:extLst>
          </p:cNvSpPr>
          <p:nvPr>
            <p:ph type="sldNum" sz="quarter" idx="12"/>
          </p:nvPr>
        </p:nvSpPr>
        <p:spPr/>
        <p:txBody>
          <a:bodyPr/>
          <a:lstStyle/>
          <a:p>
            <a:pPr>
              <a:defRPr lang="ru-RU"/>
            </a:pPr>
            <a:fld id="{2F3C3569-27C2-69C3-8C84-D1967BCA7A84}"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noChangeArrowheads="1"/>
            <a:extLst>
              <a:ext uri="smNativeData">
                <pr:smNativeData xmlns:pr="smNativeData" xmlns:p14="http://schemas.microsoft.com/office/powerpoint/2010/main" xmlns="" val="SMDATA_13_Z9e/YxMAAAAlAAAAZAAAAA0AAAAAkAAAAEgAAACQAAAASAAAAAAAAAACAAAAAw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W7P8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CHAQAAygEAABcIAAClJwAAEAAAACYAAAAIAAAAg4AAAAAAAAA="/>
              </a:ext>
            </a:extLst>
          </p:cNvSpPr>
          <p:nvPr>
            <p:ph type="title"/>
          </p:nvPr>
        </p:nvSpPr>
        <p:spPr>
          <a:xfrm>
            <a:off x="248285" y="290830"/>
            <a:ext cx="1066800" cy="6153785"/>
          </a:xfrm>
        </p:spPr>
        <p:txBody>
          <a:bodyPr vert="vert270" wrap="square" lIns="91440" tIns="45720" rIns="91440" bIns="45720" numCol="1" spcCol="215900" anchor="b">
            <a:prstTxWarp prst="textNoShape">
              <a:avLst/>
            </a:prstTxWarp>
          </a:bodyPr>
          <a:lstStyle>
            <a:lvl1pPr marL="0" algn="ctr">
              <a:defRPr lang="ru-RU" sz="3300" b="1">
                <a:solidFill>
                  <a:schemeClr val="tx1"/>
                </a:solidFill>
              </a:defRPr>
            </a:lvl1pPr>
            <a:lvl2pPr>
              <a:defRPr lang="ru-RU"/>
            </a:lvl2pPr>
            <a:lvl3pPr>
              <a:defRPr lang="ru-RU"/>
            </a:lvl3pPr>
            <a:lvl4pPr>
              <a:defRPr lang="ru-RU"/>
            </a:lvl4pPr>
            <a:lvl5pPr>
              <a:defRPr lang="ru-RU"/>
            </a:lvl5pPr>
            <a:lvl6pPr>
              <a:defRPr lang="ru-RU"/>
            </a:lvl6pPr>
            <a:lvl7pPr>
              <a:defRPr lang="ru-RU"/>
            </a:lvl7pPr>
            <a:lvl8pPr>
              <a:defRPr lang="ru-RU"/>
            </a:lvl8pPr>
            <a:lvl9pPr>
              <a:defRPr lang="ru-RU"/>
            </a:lvl9pPr>
          </a:lstStyle>
          <a:p>
            <a:pPr>
              <a:defRPr lang="ru-RU"/>
            </a:pPr>
            <a:r>
              <a:t>Образец заголовка</a:t>
            </a:r>
            <a:endParaRPr lang="en-US"/>
          </a:p>
        </p:txBody>
      </p:sp>
      <p:sp>
        <p:nvSpPr>
          <p:cNvPr id="3" name="Текст 2"/>
          <p:cNvSpPr>
            <a:spLocks noGrp="1" noChangeArrowheads="1"/>
            <a:extLst>
              <a:ext uri="smNativeData">
                <pr:smNativeData xmlns:pr="smNativeData" xmlns:p14="http://schemas.microsoft.com/office/powerpoint/2010/main" xmlns="" val="SMDATA_13_Z9e/YxMAAAAlAAAAZAAAAA0AAAAAkAAAAEgAAACQAAAASAAAAAAAAAABAAAAAwAAAAEAAABQAAAAAAAAAAAA4D8AAAAAAADgPwAAAAAAAOA/AAAAAAAA4D8AAAAAAADgPwAAAAAAAOA/AAAAAAAA4D8AAAAAAADgPwAAAAAAAOA/AAAAAAAA4D8CAAAAjAAAAAEAAAAAAAAA////CP///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W7P8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BAAAAAQAAAAAAAAAAAAAAAAAAAAAAAAAAAAAAAAAAAAAAAAAAAAAAAn9/fwAAAAADzMzMAMDA/wB/f38AAAAAAAAAAAAAAAAAAAAAAAAAAAAhAAAAGAAAABQAAABmCAAAygEAAPkLAABaFAAAEAAAACYAAAAIAAAAg4AAAP8fAAA="/>
              </a:ext>
            </a:extLst>
          </p:cNvSpPr>
          <p:nvPr>
            <p:ph idx="1"/>
          </p:nvPr>
        </p:nvSpPr>
        <p:spPr>
          <a:xfrm>
            <a:off x="1365250" y="290830"/>
            <a:ext cx="581025" cy="3017520"/>
          </a:xfrm>
          <a:solidFill>
            <a:schemeClr val="bg1"/>
          </a:solidFill>
          <a:ln>
            <a:noFill/>
          </a:ln>
        </p:spPr>
        <p:txBody>
          <a:bodyPr vert="vert270" wrap="square" lIns="91440" tIns="45720" rIns="91440" bIns="45720" numCol="1" spcCol="215900" anchor="ctr">
            <a:prstTxWarp prst="textNoShape">
              <a:avLst/>
            </a:prstTxWarp>
          </a:bodyPr>
          <a:lstStyle>
            <a:lvl1pPr marL="0" indent="0" algn="ctr">
              <a:buNone/>
              <a:defRPr lang="ru-RU" sz="1600" b="0">
                <a:solidFill>
                  <a:schemeClr val="tx1"/>
                </a:solidFill>
              </a:defRPr>
            </a:lvl1pPr>
            <a:lvl2pPr>
              <a:buNone/>
              <a:defRPr lang="ru-RU" sz="2000" b="1"/>
            </a:lvl2pPr>
            <a:lvl3pPr>
              <a:buNone/>
              <a:defRPr lang="ru-RU" sz="1800" b="1"/>
            </a:lvl3pPr>
            <a:lvl4pPr>
              <a:buNone/>
              <a:defRPr lang="ru-RU" sz="1600" b="1"/>
            </a:lvl4pPr>
            <a:lvl5pPr>
              <a:buNone/>
              <a:defRPr lang="ru-RU" sz="1600" b="1"/>
            </a:lvl5pPr>
            <a:lvl6pPr>
              <a:defRPr lang="ru-RU"/>
            </a:lvl6pPr>
            <a:lvl7pPr>
              <a:defRPr lang="ru-RU"/>
            </a:lvl7pPr>
            <a:lvl8pPr>
              <a:defRPr lang="ru-RU"/>
            </a:lvl8pPr>
            <a:lvl9pPr>
              <a:defRPr lang="ru-RU"/>
            </a:lvl9pPr>
          </a:lstStyle>
          <a:p>
            <a:pPr>
              <a:defRPr lang="ru-RU"/>
            </a:pPr>
            <a:r>
              <a:t>Образец текста</a:t>
            </a:r>
          </a:p>
        </p:txBody>
      </p:sp>
      <p:sp>
        <p:nvSpPr>
          <p:cNvPr id="4" name="Текст 3"/>
          <p:cNvSpPr>
            <a:spLocks noGrp="1" noChangeArrowheads="1"/>
            <a:extLst>
              <a:ext uri="smNativeData">
                <pr:smNativeData xmlns:pr="smNativeData" xmlns:p14="http://schemas.microsoft.com/office/powerpoint/2010/main" xmlns="" val="SMDATA_13_Z9e/YxMAAAAlAAAAZAAAAA0AAAAAkAAAAEgAAACQAAAASAAAAAAAAAABAAAAAwAAAAEAAABQAAAAAAAAAAAA4D8AAAAAAADgPwAAAAAAAOA/AAAAAAAA4D8AAAAAAADgPwAAAAAAAOA/AAAAAAAA4D8AAAAAAADgPwAAAAAAAOA/AAAAAAAA4D8CAAAAjAAAAAEAAAAAAAAA////CP///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W7P8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BAAAAAQAAAAAAAAAAAAAAAAAAAAAAAAAAAAAAAAAAAAAAAAAAAAAAAn9/fwAAAAADzMzMAMDA/wB/f38AAAAAAAAAAAAAAAAAAAAAAAAAAAAhAAAAGAAAABQAAABmCAAAFRUAAPkLAAClJwAAEAAAACYAAAAIAAAAg4AAAP8fAAA="/>
              </a:ext>
            </a:extLst>
          </p:cNvSpPr>
          <p:nvPr>
            <p:ph idx="3"/>
          </p:nvPr>
        </p:nvSpPr>
        <p:spPr>
          <a:xfrm>
            <a:off x="1365250" y="3427095"/>
            <a:ext cx="581025" cy="3017520"/>
          </a:xfrm>
          <a:solidFill>
            <a:schemeClr val="bg1"/>
          </a:solidFill>
          <a:ln>
            <a:noFill/>
          </a:ln>
        </p:spPr>
        <p:txBody>
          <a:bodyPr vert="vert270" wrap="square" lIns="91440" tIns="45720" rIns="91440" bIns="45720" numCol="1" spcCol="215900" anchor="ctr">
            <a:prstTxWarp prst="textNoShape">
              <a:avLst/>
            </a:prstTxWarp>
          </a:bodyPr>
          <a:lstStyle>
            <a:lvl1pPr marL="0" indent="0" algn="ctr">
              <a:buNone/>
              <a:defRPr lang="ru-RU" sz="1600" b="0">
                <a:solidFill>
                  <a:schemeClr val="tx1"/>
                </a:solidFill>
              </a:defRPr>
            </a:lvl1pPr>
            <a:lvl2pPr>
              <a:buNone/>
              <a:defRPr lang="ru-RU" sz="2000" b="1"/>
            </a:lvl2pPr>
            <a:lvl3pPr>
              <a:buNone/>
              <a:defRPr lang="ru-RU" sz="1800" b="1"/>
            </a:lvl3pPr>
            <a:lvl4pPr>
              <a:buNone/>
              <a:defRPr lang="ru-RU" sz="1600" b="1"/>
            </a:lvl4pPr>
            <a:lvl5pPr>
              <a:buNone/>
              <a:defRPr lang="ru-RU" sz="1600" b="1"/>
            </a:lvl5pPr>
            <a:lvl6pPr>
              <a:defRPr lang="ru-RU"/>
            </a:lvl6pPr>
            <a:lvl7pPr>
              <a:defRPr lang="ru-RU"/>
            </a:lvl7pPr>
            <a:lvl8pPr>
              <a:defRPr lang="ru-RU"/>
            </a:lvl8pPr>
            <a:lvl9pPr>
              <a:defRPr lang="ru-RU"/>
            </a:lvl9pPr>
          </a:lstStyle>
          <a:p>
            <a:pPr>
              <a:defRPr lang="ru-RU"/>
            </a:pPr>
            <a:r>
              <a:t>Образец текста</a:t>
            </a:r>
          </a:p>
        </p:txBody>
      </p:sp>
      <p:sp>
        <p:nvSpPr>
          <p:cNvPr id="5" name="Содержимое 4"/>
          <p:cNvSpPr>
            <a:spLocks noGrp="1" noChangeArrowheads="1"/>
            <a:extLst>
              <a:ext uri="smNativeData">
                <pr:smNativeData xmlns:pr="smNativeData" xmlns:p14="http://schemas.microsoft.com/office/powerpoint/2010/main" xmlns="" val="SMDATA_13_Z9e/YxMAAAAlAAAAZA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W7P8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BxDAAAygEAAKE2AABaFAAAEAAAACYAAAAIAAAAAYAAAAAAAAA="/>
              </a:ext>
            </a:extLst>
          </p:cNvSpPr>
          <p:nvPr>
            <p:ph idx="2"/>
          </p:nvPr>
        </p:nvSpPr>
        <p:spPr>
          <a:xfrm>
            <a:off x="2022475" y="290830"/>
            <a:ext cx="6858000" cy="3017520"/>
          </a:xfrm>
        </p:spPr>
        <p:txBody>
          <a:bodyPr/>
          <a:lstStyle>
            <a:lvl1pPr algn="l">
              <a:defRPr lang="ru-RU" sz="2400"/>
            </a:lvl1pPr>
            <a:lvl2pPr algn="l">
              <a:defRPr lang="ru-RU" sz="2000"/>
            </a:lvl2pPr>
            <a:lvl3pPr algn="l">
              <a:defRPr lang="ru-RU" sz="1800"/>
            </a:lvl3pPr>
            <a:lvl4pPr algn="l">
              <a:defRPr lang="ru-RU" sz="1600"/>
            </a:lvl4pPr>
            <a:lvl5pPr algn="l">
              <a:defRPr lang="ru-RU" sz="1600"/>
            </a:lvl5pPr>
            <a:lvl6pPr>
              <a:defRPr lang="ru-RU"/>
            </a:lvl6pPr>
            <a:lvl7pPr>
              <a:defRPr lang="ru-RU"/>
            </a:lvl7pPr>
            <a:lvl8pPr>
              <a:defRPr lang="ru-RU"/>
            </a:lvl8pPr>
            <a:lvl9pPr>
              <a:defRPr lang="ru-RU"/>
            </a:lvl9pPr>
          </a:lstStyle>
          <a:p>
            <a:pPr>
              <a:defRPr lang="ru-RU"/>
            </a:pPr>
            <a:r>
              <a:t>Образец текста</a:t>
            </a:r>
          </a:p>
          <a:p>
            <a:pPr lvl="1">
              <a:defRPr lang="ru-RU"/>
            </a:pPr>
            <a:r>
              <a:t>Второй уровень</a:t>
            </a:r>
          </a:p>
          <a:p>
            <a:pPr lvl="2">
              <a:defRPr lang="ru-RU"/>
            </a:pPr>
            <a:r>
              <a:t>Третий уровень</a:t>
            </a:r>
          </a:p>
          <a:p>
            <a:pPr lvl="3">
              <a:defRPr lang="ru-RU"/>
            </a:pPr>
            <a:r>
              <a:t>Четвертый уровень</a:t>
            </a:r>
          </a:p>
          <a:p>
            <a:pPr lvl="4">
              <a:defRPr lang="ru-RU"/>
            </a:pPr>
            <a:r>
              <a:t>Пятый уровень</a:t>
            </a:r>
            <a:endParaRPr lang="en-US"/>
          </a:p>
        </p:txBody>
      </p:sp>
      <p:sp>
        <p:nvSpPr>
          <p:cNvPr id="6" name="Содержимое 5"/>
          <p:cNvSpPr>
            <a:spLocks noGrp="1" noChangeArrowheads="1"/>
            <a:extLst>
              <a:ext uri="smNativeData">
                <pr:smNativeData xmlns:pr="smNativeData" xmlns:p14="http://schemas.microsoft.com/office/powerpoint/2010/main" xmlns="" val="SMDATA_13_Z9e/YxMAAAAlAAAAZA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W7P8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BxDAAAFRUAAKE2AAClJwAAEAAAACYAAAAIAAAAAYAAAAAAAAA="/>
              </a:ext>
            </a:extLst>
          </p:cNvSpPr>
          <p:nvPr>
            <p:ph idx="4"/>
          </p:nvPr>
        </p:nvSpPr>
        <p:spPr>
          <a:xfrm>
            <a:off x="2022475" y="3427095"/>
            <a:ext cx="6858000" cy="3017520"/>
          </a:xfrm>
        </p:spPr>
        <p:txBody>
          <a:bodyPr/>
          <a:lstStyle>
            <a:lvl1pPr>
              <a:defRPr lang="ru-RU" sz="2400"/>
            </a:lvl1pPr>
            <a:lvl2pPr>
              <a:defRPr lang="ru-RU" sz="2000"/>
            </a:lvl2pPr>
            <a:lvl3pPr>
              <a:defRPr lang="ru-RU" sz="1800"/>
            </a:lvl3pPr>
            <a:lvl4pPr>
              <a:defRPr lang="ru-RU" sz="1600"/>
            </a:lvl4pPr>
            <a:lvl5pPr>
              <a:defRPr lang="ru-RU" sz="1600"/>
            </a:lvl5pPr>
            <a:lvl6pPr>
              <a:defRPr lang="ru-RU"/>
            </a:lvl6pPr>
            <a:lvl7pPr>
              <a:defRPr lang="ru-RU"/>
            </a:lvl7pPr>
            <a:lvl8pPr>
              <a:defRPr lang="ru-RU"/>
            </a:lvl8pPr>
            <a:lvl9pPr>
              <a:defRPr lang="ru-RU"/>
            </a:lvl9pPr>
          </a:lstStyle>
          <a:p>
            <a:pPr>
              <a:defRPr lang="ru-RU"/>
            </a:pPr>
            <a:r>
              <a:t>Образец текста</a:t>
            </a:r>
          </a:p>
          <a:p>
            <a:pPr lvl="1">
              <a:defRPr lang="ru-RU"/>
            </a:pPr>
            <a:r>
              <a:t>Второй уровень</a:t>
            </a:r>
          </a:p>
          <a:p>
            <a:pPr lvl="2">
              <a:defRPr lang="ru-RU"/>
            </a:pPr>
            <a:r>
              <a:t>Третий уровень</a:t>
            </a:r>
          </a:p>
          <a:p>
            <a:pPr lvl="3">
              <a:defRPr lang="ru-RU"/>
            </a:pPr>
            <a:r>
              <a:t>Четвертый уровень</a:t>
            </a:r>
          </a:p>
          <a:p>
            <a:pPr lvl="4">
              <a:defRPr lang="ru-RU"/>
            </a:pPr>
            <a:r>
              <a:t>Пятый уровень</a:t>
            </a:r>
            <a:endParaRPr lang="en-US"/>
          </a:p>
        </p:txBody>
      </p:sp>
      <p:sp>
        <p:nvSpPr>
          <p:cNvPr id="7" name="Дата 6"/>
          <p:cNvSpPr>
            <a:spLocks noGrp="1" noChangeArrowheads="1"/>
            <a:extLst>
              <a:ext uri="smNativeData">
                <pr:smNativeData xmlns:pr="smNativeData" xmlns:p14="http://schemas.microsoft.com/office/powerpoint/2010/main" xmlns="" val="SMDATA_13_Z9e/YxMAAAAlAAAAZAAAAA0AAAAAkAAAAEgAAACQAAAASAAAAAAAAAAC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W7P8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B6HQAA3icAAJUqAAC5KQAAEAAAACYAAAAIAAAAAQAAAAAAAAA="/>
              </a:ext>
            </a:extLst>
          </p:cNvSpPr>
          <p:nvPr>
            <p:ph type="dt" sz="half" idx="10"/>
          </p:nvPr>
        </p:nvSpPr>
        <p:spPr>
          <a:xfrm>
            <a:off x="4791710" y="6480810"/>
            <a:ext cx="2130425" cy="301625"/>
          </a:xfrm>
        </p:spPr>
        <p:txBody>
          <a:bodyPr/>
          <a:lstStyle/>
          <a:p>
            <a:pPr>
              <a:defRPr lang="ru-RU"/>
            </a:pPr>
            <a:fld id="{2F3C144E-00C2-69E2-8C84-F6B75ACA7AA3}" type="datetime1">
              <a:t>12.01.2023</a:t>
            </a:fld>
            <a:endParaRPr/>
          </a:p>
        </p:txBody>
      </p:sp>
      <p:sp>
        <p:nvSpPr>
          <p:cNvPr id="8" name="Нижний колонтитул 7"/>
          <p:cNvSpPr>
            <a:spLocks noGrp="1" noChangeArrowheads="1"/>
            <a:extLst>
              <a:ext uri="smNativeData">
                <pr:smNativeData xmlns:pr="smNativeData" xmlns:p14="http://schemas.microsoft.com/office/powerpoint/2010/main" xmlns="" val="SMDATA_13_Z9e/YxMAAAAlAAAAZAAAAA0AAAAAkAAAAEgAAACQAAAASAAAAAAAAAAC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W7P8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QAgAA3icAAAYdAAC5KQAAEAAAACYAAAAIAAAAAQAAAAAAAAA="/>
              </a:ext>
            </a:extLst>
          </p:cNvSpPr>
          <p:nvPr>
            <p:ph type="ftr" sz="quarter" idx="11"/>
          </p:nvPr>
        </p:nvSpPr>
        <p:spPr>
          <a:xfrm>
            <a:off x="457200" y="6480810"/>
            <a:ext cx="4260850" cy="301625"/>
          </a:xfrm>
        </p:spPr>
        <p:txBody>
          <a:bodyPr/>
          <a:lstStyle/>
          <a:p>
            <a:pPr>
              <a:defRPr lang="ru-RU"/>
            </a:pPr>
            <a:endParaRPr/>
          </a:p>
        </p:txBody>
      </p:sp>
      <p:sp>
        <p:nvSpPr>
          <p:cNvPr id="9" name="Номер слайда 8"/>
          <p:cNvSpPr>
            <a:spLocks noGrp="1" noChangeArrowheads="1"/>
            <a:extLst>
              <a:ext uri="smNativeData">
                <pr:smNativeData xmlns:pr="smNativeData" xmlns:p14="http://schemas.microsoft.com/office/powerpoint/2010/main" xmlns="" val="SMDATA_13_Z9e/YxMAAAAlAAAAZAAAAA0AAAAAkAAAAEgAAACQAAAASAAAAAAAAAAC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W7P8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CwLgAA4icAAMgxAAC9KQAAEAAAACYAAAAIAAAAAYAAAAAAAAA="/>
              </a:ext>
            </a:extLst>
          </p:cNvSpPr>
          <p:nvPr>
            <p:ph type="sldNum" sz="quarter" idx="12"/>
          </p:nvPr>
        </p:nvSpPr>
        <p:spPr>
          <a:xfrm>
            <a:off x="7589520" y="6483350"/>
            <a:ext cx="502920" cy="301625"/>
          </a:xfrm>
        </p:spPr>
        <p:txBody>
          <a:bodyPr/>
          <a:lstStyle>
            <a:lvl1pPr algn="ctr">
              <a:defRPr lang="ru-RU"/>
            </a:lvl1pPr>
            <a:lvl2pPr>
              <a:defRPr lang="ru-RU"/>
            </a:lvl2pPr>
            <a:lvl3pPr>
              <a:defRPr lang="ru-RU"/>
            </a:lvl3pPr>
            <a:lvl4pPr>
              <a:defRPr lang="ru-RU"/>
            </a:lvl4pPr>
            <a:lvl5pPr>
              <a:defRPr lang="ru-RU"/>
            </a:lvl5pPr>
            <a:lvl6pPr>
              <a:defRPr lang="ru-RU"/>
            </a:lvl6pPr>
            <a:lvl7pPr>
              <a:defRPr lang="ru-RU"/>
            </a:lvl7pPr>
            <a:lvl8pPr>
              <a:defRPr lang="ru-RU"/>
            </a:lvl8pPr>
            <a:lvl9pPr>
              <a:defRPr lang="ru-RU"/>
            </a:lvl9pPr>
          </a:lstStyle>
          <a:p>
            <a:pPr>
              <a:defRPr lang="ru-RU"/>
            </a:pPr>
            <a:fld id="{2F3C7385-CBC2-6985-8C84-3DD03DCA7A68}" type="slidenum">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noChangeArrowheads="1"/>
            <a:extLst>
              <a:ext uri="smNativeData">
                <pr:smNativeData xmlns:pr="smNativeData" xmlns:p14="http://schemas.microsoft.com/office/powerpoint/2010/main" xmlns="" val="SMDATA_13_Z9e/YxMAAAAlAAAAZAAAAA0AAAAAkAAAAEgAAACQAAAASA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W7P8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QAgAApQEAAHA1AABACgAAEAAAACYAAAAIAAAAAIAAAAAAAAA="/>
              </a:ext>
            </a:extLst>
          </p:cNvSpPr>
          <p:nvPr>
            <p:ph type="title"/>
          </p:nvPr>
        </p:nvSpPr>
        <p:spPr/>
        <p:txBody>
          <a:bodyPr/>
          <a:lstStyle>
            <a:lvl1pPr>
              <a:defRPr lang="ru-RU" b="0"/>
            </a:lvl1pPr>
            <a:lvl2pPr>
              <a:defRPr lang="ru-RU"/>
            </a:lvl2pPr>
            <a:lvl3pPr>
              <a:defRPr lang="ru-RU"/>
            </a:lvl3pPr>
            <a:lvl4pPr>
              <a:defRPr lang="ru-RU"/>
            </a:lvl4pPr>
            <a:lvl5pPr>
              <a:defRPr lang="ru-RU"/>
            </a:lvl5pPr>
            <a:lvl6pPr>
              <a:defRPr lang="ru-RU"/>
            </a:lvl6pPr>
            <a:lvl7pPr>
              <a:defRPr lang="ru-RU"/>
            </a:lvl7pPr>
            <a:lvl8pPr>
              <a:defRPr lang="ru-RU"/>
            </a:lvl8pPr>
            <a:lvl9pPr>
              <a:defRPr lang="ru-RU"/>
            </a:lvl9pPr>
          </a:lstStyle>
          <a:p>
            <a:pPr>
              <a:defRPr lang="ru-RU"/>
            </a:pPr>
            <a:r>
              <a:t>Образец заголовка</a:t>
            </a:r>
            <a:endParaRPr lang="en-US"/>
          </a:p>
        </p:txBody>
      </p:sp>
      <p:sp>
        <p:nvSpPr>
          <p:cNvPr id="3" name="Дата 2"/>
          <p:cNvSpPr>
            <a:spLocks noGrp="1" noChangeArrowheads="1"/>
            <a:extLst>
              <a:ext uri="smNativeData">
                <pr:smNativeData xmlns:pr="smNativeData" xmlns:p14="http://schemas.microsoft.com/office/powerpoint/2010/main" xmlns="" val="SMDATA_13_Z9e/YxMAAAAlAAAAZAAAAA0AAAAAkAAAAEgAAACQAAAASAAAAAAAAAAC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W7P8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B6HQAA3icAAJoqAAC5KQAAEAAAACYAAAAIAAAAAAAAAAAAAAA="/>
              </a:ext>
            </a:extLst>
          </p:cNvSpPr>
          <p:nvPr>
            <p:ph type="dt" sz="half" idx="10"/>
          </p:nvPr>
        </p:nvSpPr>
        <p:spPr/>
        <p:txBody>
          <a:bodyPr/>
          <a:lstStyle/>
          <a:p>
            <a:pPr>
              <a:defRPr lang="ru-RU"/>
            </a:pPr>
            <a:fld id="{2F3C2869-27C2-69DE-8C84-D18B66CA7A84}" type="datetime1">
              <a:t>12.01.2023</a:t>
            </a:fld>
            <a:endParaRPr/>
          </a:p>
        </p:txBody>
      </p:sp>
      <p:sp>
        <p:nvSpPr>
          <p:cNvPr id="4" name="Нижний колонтитул 3"/>
          <p:cNvSpPr>
            <a:spLocks noGrp="1" noChangeArrowheads="1"/>
            <a:extLst>
              <a:ext uri="smNativeData">
                <pr:smNativeData xmlns:pr="smNativeData" xmlns:p14="http://schemas.microsoft.com/office/powerpoint/2010/main" xmlns="" val="SMDATA_13_Z9e/YxMAAAAlAAAAZAAAAA0AAAAAkAAAAEgAAACQAAAASAAAAAAAAAAC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W7P8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QAgAA4CcAAAUdAAC5KQAAEAAAACYAAAAIAAAAAAAAAAAAAAA="/>
              </a:ext>
            </a:extLst>
          </p:cNvSpPr>
          <p:nvPr>
            <p:ph type="ftr" sz="quarter" idx="11"/>
          </p:nvPr>
        </p:nvSpPr>
        <p:spPr/>
        <p:txBody>
          <a:bodyPr/>
          <a:lstStyle/>
          <a:p>
            <a:pPr>
              <a:defRPr lang="ru-RU"/>
            </a:pPr>
            <a:endParaRPr/>
          </a:p>
        </p:txBody>
      </p:sp>
      <p:sp>
        <p:nvSpPr>
          <p:cNvPr id="5" name="Номер слайда 4"/>
          <p:cNvSpPr>
            <a:spLocks noGrp="1" noChangeArrowheads="1"/>
            <a:extLst>
              <a:ext uri="smNativeData">
                <pr:smNativeData xmlns:pr="smNativeData" xmlns:p14="http://schemas.microsoft.com/office/powerpoint/2010/main" xmlns="" val="SMDATA_13_Z9e/YxMAAAAlAAAAZAAAAA0AAAAAkAAAAEgAAACQAAAASAAAAAAAAAAC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W7P8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CwLgAA3icAAMgxAAC5KQAAEAAAACYAAAAIAAAAAAAAAAAAAAA="/>
              </a:ext>
            </a:extLst>
          </p:cNvSpPr>
          <p:nvPr>
            <p:ph type="sldNum" sz="quarter" idx="12"/>
          </p:nvPr>
        </p:nvSpPr>
        <p:spPr/>
        <p:txBody>
          <a:bodyPr/>
          <a:lstStyle/>
          <a:p>
            <a:pPr>
              <a:defRPr lang="ru-RU"/>
            </a:pPr>
            <a:fld id="{2F3C7E01-4FC2-6988-8C84-B9DD30CA7AEC}" type="slidenum">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noChangeArrowheads="1"/>
            <a:extLst>
              <a:ext uri="smNativeData">
                <pr:smNativeData xmlns:pr="smNativeData" xmlns:p14="http://schemas.microsoft.com/office/powerpoint/2010/main" xmlns="" val="SMDATA_13_Z9e/YxMAAAAlAAAAZAAAAA0AAAAAkAAAAEgAAACQAAAASAAAAAAAAAAC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W7P8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B6HQAA3icAAJoqAAC5KQAAEAAAACYAAAAIAAAAAAAAAAAAAAA="/>
              </a:ext>
            </a:extLst>
          </p:cNvSpPr>
          <p:nvPr>
            <p:ph type="dt" sz="half" idx="10"/>
          </p:nvPr>
        </p:nvSpPr>
        <p:spPr/>
        <p:txBody>
          <a:bodyPr/>
          <a:lstStyle/>
          <a:p>
            <a:pPr>
              <a:defRPr lang="ru-RU"/>
            </a:pPr>
            <a:fld id="{2F3C4D9C-D2C2-69BB-8C84-24EE03CA7A71}" type="datetime1">
              <a:t>12.01.2023</a:t>
            </a:fld>
            <a:endParaRPr/>
          </a:p>
        </p:txBody>
      </p:sp>
      <p:sp>
        <p:nvSpPr>
          <p:cNvPr id="3" name="Нижний колонтитул 2"/>
          <p:cNvSpPr>
            <a:spLocks noGrp="1" noChangeArrowheads="1"/>
            <a:extLst>
              <a:ext uri="smNativeData">
                <pr:smNativeData xmlns:pr="smNativeData" xmlns:p14="http://schemas.microsoft.com/office/powerpoint/2010/main" xmlns="" val="SMDATA_13_Z9e/YxMAAAAlAAAAZAAAAA0AAAAAkAAAAEgAAACQAAAASAAAAAAAAAAC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W7P8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QAgAA4CcAAAUdAAC5KQAAEAAAACYAAAAIAAAAAAAAAAAAAAA="/>
              </a:ext>
            </a:extLst>
          </p:cNvSpPr>
          <p:nvPr>
            <p:ph type="ftr" sz="quarter" idx="11"/>
          </p:nvPr>
        </p:nvSpPr>
        <p:spPr/>
        <p:txBody>
          <a:bodyPr/>
          <a:lstStyle/>
          <a:p>
            <a:pPr>
              <a:defRPr lang="ru-RU"/>
            </a:pPr>
            <a:endParaRPr/>
          </a:p>
        </p:txBody>
      </p:sp>
      <p:sp>
        <p:nvSpPr>
          <p:cNvPr id="4" name="Номер слайда 3"/>
          <p:cNvSpPr>
            <a:spLocks noGrp="1" noChangeArrowheads="1"/>
            <a:extLst>
              <a:ext uri="smNativeData">
                <pr:smNativeData xmlns:pr="smNativeData" xmlns:p14="http://schemas.microsoft.com/office/powerpoint/2010/main" xmlns="" val="SMDATA_13_Z9e/YxMAAAAlAAAAZAAAAA0AAAAAkAAAAEgAAACQAAAASAAAAAAAAAAC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W7P8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CwLgAA3icAAMgxAAC5KQAAEAAAACYAAAAIAAAAAAAAAAAAAAA="/>
              </a:ext>
            </a:extLst>
          </p:cNvSpPr>
          <p:nvPr>
            <p:ph type="sldNum" sz="quarter" idx="12"/>
          </p:nvPr>
        </p:nvSpPr>
        <p:spPr/>
        <p:txBody>
          <a:bodyPr/>
          <a:lstStyle/>
          <a:p>
            <a:pPr>
              <a:defRPr lang="ru-RU"/>
            </a:pPr>
            <a:fld id="{2F3C2187-C9C2-69D7-8C84-3F826FCA7A6A}" type="slidenum">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noChangeArrowheads="1"/>
            <a:extLst>
              <a:ext uri="smNativeData">
                <pr:smNativeData xmlns:pr="smNativeData" xmlns:p14="http://schemas.microsoft.com/office/powerpoint/2010/main" xmlns="" val="SMDATA_13_Z9e/YxMAAAAlAAAAZAAAAA0AAAAAkAAAAEgAAACQAAAASAAAAAAAAAACAAAAAw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W7P8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BaAQAAQwIAAPoGAADTJgAAEAAAACYAAAAIAAAAg4AAAAAAAAA="/>
              </a:ext>
            </a:extLst>
          </p:cNvSpPr>
          <p:nvPr>
            <p:ph type="title"/>
          </p:nvPr>
        </p:nvSpPr>
        <p:spPr>
          <a:xfrm>
            <a:off x="219710" y="367665"/>
            <a:ext cx="914400" cy="5943600"/>
          </a:xfrm>
        </p:spPr>
        <p:txBody>
          <a:bodyPr vert="vert270" wrap="square" lIns="91440" tIns="45720" rIns="91440" bIns="45720" numCol="1" spcCol="215900" anchor="b">
            <a:prstTxWarp prst="textNoShape">
              <a:avLst/>
            </a:prstTxWarp>
          </a:bodyPr>
          <a:lstStyle>
            <a:lvl1pPr marL="0" marR="18415" algn="r">
              <a:spcBef>
                <a:spcPts val="0"/>
              </a:spcBef>
              <a:buNone/>
              <a:defRPr lang="ru-RU" sz="2900" b="0" cap="all" baseline="0"/>
            </a:lvl1pPr>
            <a:lvl2pPr>
              <a:defRPr lang="ru-RU"/>
            </a:lvl2pPr>
            <a:lvl3pPr>
              <a:defRPr lang="ru-RU"/>
            </a:lvl3pPr>
            <a:lvl4pPr>
              <a:defRPr lang="ru-RU"/>
            </a:lvl4pPr>
            <a:lvl5pPr>
              <a:defRPr lang="ru-RU"/>
            </a:lvl5pPr>
            <a:lvl6pPr>
              <a:defRPr lang="ru-RU"/>
            </a:lvl6pPr>
            <a:lvl7pPr>
              <a:defRPr lang="ru-RU"/>
            </a:lvl7pPr>
            <a:lvl8pPr>
              <a:defRPr lang="ru-RU"/>
            </a:lvl8pPr>
            <a:lvl9pPr>
              <a:defRPr lang="ru-RU"/>
            </a:lvl9pPr>
          </a:lstStyle>
          <a:p>
            <a:pPr>
              <a:defRPr lang="ru-RU" cap="all"/>
            </a:pPr>
            <a:r>
              <a:t>Образец заголовка</a:t>
            </a:r>
            <a:endParaRPr lang="en-US" cap="all"/>
          </a:p>
        </p:txBody>
      </p:sp>
      <p:sp>
        <p:nvSpPr>
          <p:cNvPr id="3" name="Текст 2"/>
          <p:cNvSpPr>
            <a:spLocks noGrp="1" noChangeArrowheads="1"/>
            <a:extLst>
              <a:ext uri="smNativeData">
                <pr:smNativeData xmlns:pr="smNativeData" xmlns:p14="http://schemas.microsoft.com/office/powerpoint/2010/main" xmlns="" val="SMDATA_13_Z9e/YxMAAAAlAAAAZA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W7P8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9BgAAQwIAAP0VAADTJgAAEAAAACYAAAAIAAAAAYAAAAAAAAA="/>
              </a:ext>
            </a:extLst>
          </p:cNvSpPr>
          <p:nvPr>
            <p:ph idx="2"/>
          </p:nvPr>
        </p:nvSpPr>
        <p:spPr>
          <a:xfrm>
            <a:off x="1136015" y="367665"/>
            <a:ext cx="2438400" cy="5943600"/>
          </a:xfrm>
        </p:spPr>
        <p:txBody>
          <a:bodyPr/>
          <a:lstStyle>
            <a:lvl1pPr marL="0" indent="0">
              <a:spcBef>
                <a:spcPts val="0"/>
              </a:spcBef>
              <a:buNone/>
              <a:defRPr lang="ru-RU" sz="1400"/>
            </a:lvl1pPr>
            <a:lvl2pPr>
              <a:buNone/>
              <a:defRPr lang="ru-RU" sz="1200"/>
            </a:lvl2pPr>
            <a:lvl3pPr>
              <a:buNone/>
              <a:defRPr lang="ru-RU" sz="1000"/>
            </a:lvl3pPr>
            <a:lvl4pPr>
              <a:buNone/>
              <a:defRPr lang="ru-RU" sz="900"/>
            </a:lvl4pPr>
            <a:lvl5pPr>
              <a:buNone/>
              <a:defRPr lang="ru-RU" sz="900"/>
            </a:lvl5pPr>
            <a:lvl6pPr>
              <a:defRPr lang="ru-RU"/>
            </a:lvl6pPr>
            <a:lvl7pPr>
              <a:defRPr lang="ru-RU"/>
            </a:lvl7pPr>
            <a:lvl8pPr>
              <a:defRPr lang="ru-RU"/>
            </a:lvl8pPr>
            <a:lvl9pPr>
              <a:defRPr lang="ru-RU"/>
            </a:lvl9pPr>
          </a:lstStyle>
          <a:p>
            <a:pPr>
              <a:defRPr lang="ru-RU"/>
            </a:pPr>
            <a:r>
              <a:t>Образец текста</a:t>
            </a:r>
          </a:p>
        </p:txBody>
      </p:sp>
      <p:sp>
        <p:nvSpPr>
          <p:cNvPr id="4" name="Содержимое 3"/>
          <p:cNvSpPr>
            <a:spLocks noGrp="1" noChangeArrowheads="1"/>
            <a:extLst>
              <a:ext uri="smNativeData">
                <pr:smNativeData xmlns:pr="smNativeData" xmlns:p14="http://schemas.microsoft.com/office/powerpoint/2010/main" xmlns="" val="SMDATA_13_Z9e/YxMAAAAlAAAAZA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W7P8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B2FgAA+AEAAOs2AADQJgAAEAAAACYAAAAIAAAAAYAAAAAAAAA="/>
              </a:ext>
            </a:extLst>
          </p:cNvSpPr>
          <p:nvPr>
            <p:ph idx="1"/>
          </p:nvPr>
        </p:nvSpPr>
        <p:spPr>
          <a:xfrm>
            <a:off x="3651250" y="320040"/>
            <a:ext cx="5276215" cy="5989320"/>
          </a:xfrm>
        </p:spPr>
        <p:txBody>
          <a:bodyPr/>
          <a:lstStyle>
            <a:lvl1pPr>
              <a:spcBef>
                <a:spcPts val="0"/>
              </a:spcBef>
              <a:defRPr lang="ru-RU" sz="3000"/>
            </a:lvl1pPr>
            <a:lvl2pPr>
              <a:defRPr lang="ru-RU" sz="2600"/>
            </a:lvl2pPr>
            <a:lvl3pPr>
              <a:defRPr lang="ru-RU" sz="2400"/>
            </a:lvl3pPr>
            <a:lvl4pPr>
              <a:defRPr lang="ru-RU" sz="2000"/>
            </a:lvl4pPr>
            <a:lvl5pPr>
              <a:defRPr lang="ru-RU" sz="2000"/>
            </a:lvl5pPr>
            <a:lvl6pPr>
              <a:defRPr lang="ru-RU"/>
            </a:lvl6pPr>
            <a:lvl7pPr>
              <a:defRPr lang="ru-RU"/>
            </a:lvl7pPr>
            <a:lvl8pPr>
              <a:defRPr lang="ru-RU"/>
            </a:lvl8pPr>
            <a:lvl9pPr>
              <a:defRPr lang="ru-RU"/>
            </a:lvl9pPr>
          </a:lstStyle>
          <a:p>
            <a:pPr>
              <a:defRPr lang="ru-RU"/>
            </a:pPr>
            <a:r>
              <a:t>Образец текста</a:t>
            </a:r>
          </a:p>
          <a:p>
            <a:pPr lvl="1">
              <a:defRPr lang="ru-RU"/>
            </a:pPr>
            <a:r>
              <a:t>Второй уровень</a:t>
            </a:r>
          </a:p>
          <a:p>
            <a:pPr lvl="2">
              <a:defRPr lang="ru-RU"/>
            </a:pPr>
            <a:r>
              <a:t>Третий уровень</a:t>
            </a:r>
          </a:p>
          <a:p>
            <a:pPr lvl="3">
              <a:defRPr lang="ru-RU"/>
            </a:pPr>
            <a:r>
              <a:t>Четвертый уровень</a:t>
            </a:r>
          </a:p>
          <a:p>
            <a:pPr lvl="4">
              <a:defRPr lang="ru-RU"/>
            </a:pPr>
            <a:r>
              <a:t>Пятый уровень</a:t>
            </a:r>
            <a:endParaRPr lang="en-US"/>
          </a:p>
        </p:txBody>
      </p:sp>
      <p:sp>
        <p:nvSpPr>
          <p:cNvPr id="5" name="Дата 4"/>
          <p:cNvSpPr>
            <a:spLocks noGrp="1" noChangeArrowheads="1"/>
            <a:extLst>
              <a:ext uri="smNativeData">
                <pr:smNativeData xmlns:pr="smNativeData" xmlns:p14="http://schemas.microsoft.com/office/powerpoint/2010/main" xmlns="" val="SMDATA_13_Z9e/YxMAAAAlAAAAZAAAAA0AAAAAkAAAAEgAAACQAAAASAAAAAAAAAAC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W7P8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CgJgAAVSgAAMAzAAAwKgAAEAAAACYAAAAIAAAAAYAAAAAAAAA="/>
              </a:ext>
            </a:extLst>
          </p:cNvSpPr>
          <p:nvPr>
            <p:ph type="dt" sz="half" idx="10"/>
          </p:nvPr>
        </p:nvSpPr>
        <p:spPr>
          <a:xfrm>
            <a:off x="6278880" y="6556375"/>
            <a:ext cx="2133600" cy="301625"/>
          </a:xfrm>
        </p:spPr>
        <p:txBody>
          <a:bodyPr/>
          <a:lstStyle>
            <a:lvl1pPr>
              <a:defRPr lang="ru-RU" sz="900"/>
            </a:lvl1pPr>
            <a:lvl2pPr>
              <a:defRPr lang="ru-RU"/>
            </a:lvl2pPr>
            <a:lvl3pPr>
              <a:defRPr lang="ru-RU"/>
            </a:lvl3pPr>
            <a:lvl4pPr>
              <a:defRPr lang="ru-RU"/>
            </a:lvl4pPr>
            <a:lvl5pPr>
              <a:defRPr lang="ru-RU"/>
            </a:lvl5pPr>
            <a:lvl6pPr>
              <a:defRPr lang="ru-RU"/>
            </a:lvl6pPr>
            <a:lvl7pPr>
              <a:defRPr lang="ru-RU"/>
            </a:lvl7pPr>
            <a:lvl8pPr>
              <a:defRPr lang="ru-RU"/>
            </a:lvl8pPr>
            <a:lvl9pPr>
              <a:defRPr lang="ru-RU"/>
            </a:lvl9pPr>
          </a:lstStyle>
          <a:p>
            <a:pPr>
              <a:defRPr lang="ru-RU"/>
            </a:pPr>
            <a:fld id="{2F3C26D1-9FC2-69D0-8C84-698568CA7A3C}" type="datetime1">
              <a:t>12.01.2023</a:t>
            </a:fld>
            <a:endParaRPr/>
          </a:p>
        </p:txBody>
      </p:sp>
      <p:sp>
        <p:nvSpPr>
          <p:cNvPr id="6" name="Нижний колонтитул 5"/>
          <p:cNvSpPr>
            <a:spLocks noGrp="1" noChangeArrowheads="1"/>
            <a:extLst>
              <a:ext uri="smNativeData">
                <pr:smNativeData xmlns:pr="smNativeData" xmlns:p14="http://schemas.microsoft.com/office/powerpoint/2010/main" xmlns="" val="SMDATA_13_Z9e/YxMAAAAlAAAAZAAAAA0AAAAAkAAAAEgAAACQAAAASAAAAAAAAAAC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W7P8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9BgAAVSgAAKAmAAAwKgAAEAAAACYAAAAIAAAAAYAAAAAAAAA="/>
              </a:ext>
            </a:extLst>
          </p:cNvSpPr>
          <p:nvPr>
            <p:ph type="ftr" sz="quarter" idx="11"/>
          </p:nvPr>
        </p:nvSpPr>
        <p:spPr>
          <a:xfrm>
            <a:off x="1136015" y="6556375"/>
            <a:ext cx="5142865" cy="301625"/>
          </a:xfrm>
        </p:spPr>
        <p:txBody>
          <a:bodyPr/>
          <a:lstStyle>
            <a:lvl1pPr>
              <a:defRPr lang="ru-RU" sz="900"/>
            </a:lvl1pPr>
            <a:lvl2pPr>
              <a:defRPr lang="ru-RU"/>
            </a:lvl2pPr>
            <a:lvl3pPr>
              <a:defRPr lang="ru-RU"/>
            </a:lvl3pPr>
            <a:lvl4pPr>
              <a:defRPr lang="ru-RU"/>
            </a:lvl4pPr>
            <a:lvl5pPr>
              <a:defRPr lang="ru-RU"/>
            </a:lvl5pPr>
            <a:lvl6pPr>
              <a:defRPr lang="ru-RU"/>
            </a:lvl6pPr>
            <a:lvl7pPr>
              <a:defRPr lang="ru-RU"/>
            </a:lvl7pPr>
            <a:lvl8pPr>
              <a:defRPr lang="ru-RU"/>
            </a:lvl8pPr>
            <a:lvl9pPr>
              <a:defRPr lang="ru-RU"/>
            </a:lvl9pPr>
          </a:lstStyle>
          <a:p>
            <a:pPr>
              <a:defRPr lang="ru-RU"/>
            </a:pPr>
            <a:endParaRPr/>
          </a:p>
        </p:txBody>
      </p:sp>
      <p:sp>
        <p:nvSpPr>
          <p:cNvPr id="7" name="Номер слайда 6"/>
          <p:cNvSpPr>
            <a:spLocks noGrp="1" noChangeArrowheads="1"/>
            <a:extLst>
              <a:ext uri="smNativeData">
                <pr:smNativeData xmlns:pr="smNativeData" xmlns:p14="http://schemas.microsoft.com/office/powerpoint/2010/main" xmlns="" val="SMDATA_13_Z9e/YxMAAAAlAAAAZAAAAA0AAAAAkAAAAEgAAACQAAAASAAAAAAAAAAC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W7P8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C9MwAAVSgAANU2AAAwKgAAEAAAACYAAAAIAAAAAYAAAAAAAAA="/>
              </a:ext>
            </a:extLst>
          </p:cNvSpPr>
          <p:nvPr>
            <p:ph type="sldNum" sz="quarter" idx="12"/>
          </p:nvPr>
        </p:nvSpPr>
        <p:spPr>
          <a:xfrm>
            <a:off x="8410575" y="6556375"/>
            <a:ext cx="502920" cy="301625"/>
          </a:xfrm>
        </p:spPr>
        <p:txBody>
          <a:bodyPr/>
          <a:lstStyle>
            <a:lvl1pPr>
              <a:defRPr lang="ru-RU" sz="900"/>
            </a:lvl1pPr>
            <a:lvl2pPr>
              <a:defRPr lang="ru-RU"/>
            </a:lvl2pPr>
            <a:lvl3pPr>
              <a:defRPr lang="ru-RU"/>
            </a:lvl3pPr>
            <a:lvl4pPr>
              <a:defRPr lang="ru-RU"/>
            </a:lvl4pPr>
            <a:lvl5pPr>
              <a:defRPr lang="ru-RU"/>
            </a:lvl5pPr>
            <a:lvl6pPr>
              <a:defRPr lang="ru-RU"/>
            </a:lvl6pPr>
            <a:lvl7pPr>
              <a:defRPr lang="ru-RU"/>
            </a:lvl7pPr>
            <a:lvl8pPr>
              <a:defRPr lang="ru-RU"/>
            </a:lvl8pPr>
            <a:lvl9pPr>
              <a:defRPr lang="ru-RU"/>
            </a:lvl9pPr>
          </a:lstStyle>
          <a:p>
            <a:pPr>
              <a:defRPr lang="ru-RU"/>
            </a:pPr>
            <a:fld id="{2F3C7CE2-ACC2-698A-8C84-5ADF32CA7A0F}" type="slidenum">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noChangeArrowheads="1"/>
            <a:extLst>
              <a:ext uri="smNativeData">
                <pr:smNativeData xmlns:pr="smNativeData" xmlns:p14="http://schemas.microsoft.com/office/powerpoint/2010/main" xmlns="" val="SMDATA_13_Z9e/YxMAAAAlAAAAZAAAAA0AAAAAkAAAAEgAAACQAAAASAAAAAAAAAACAAAAAw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W7P8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BaAQAA7gAAAPoGAABOKAAAEAAAACYAAAAIAAAAg4AAAAAAAAA="/>
              </a:ext>
            </a:extLst>
          </p:cNvSpPr>
          <p:nvPr>
            <p:ph type="title"/>
          </p:nvPr>
        </p:nvSpPr>
        <p:spPr>
          <a:xfrm>
            <a:off x="219710" y="151130"/>
            <a:ext cx="914400" cy="6400800"/>
          </a:xfrm>
        </p:spPr>
        <p:txBody>
          <a:bodyPr vert="vert270" wrap="square" lIns="91440" tIns="45720" rIns="91440" bIns="45720" numCol="1" spcCol="215900" anchor="b">
            <a:prstTxWarp prst="textNoShape">
              <a:avLst/>
            </a:prstTxWarp>
          </a:bodyPr>
          <a:lstStyle>
            <a:lvl1pPr marL="0" algn="l">
              <a:buNone/>
              <a:defRPr lang="ru-RU" sz="3000" b="0" cap="all" baseline="0"/>
            </a:lvl1pPr>
            <a:lvl2pPr>
              <a:defRPr lang="ru-RU"/>
            </a:lvl2pPr>
            <a:lvl3pPr>
              <a:defRPr lang="ru-RU"/>
            </a:lvl3pPr>
            <a:lvl4pPr>
              <a:defRPr lang="ru-RU"/>
            </a:lvl4pPr>
            <a:lvl5pPr>
              <a:defRPr lang="ru-RU"/>
            </a:lvl5pPr>
            <a:lvl6pPr>
              <a:defRPr lang="ru-RU"/>
            </a:lvl6pPr>
            <a:lvl7pPr>
              <a:defRPr lang="ru-RU"/>
            </a:lvl7pPr>
            <a:lvl8pPr>
              <a:defRPr lang="ru-RU"/>
            </a:lvl8pPr>
            <a:lvl9pPr>
              <a:defRPr lang="ru-RU"/>
            </a:lvl9pPr>
          </a:lstStyle>
          <a:p>
            <a:pPr>
              <a:defRPr lang="ru-RU" cap="all"/>
            </a:pPr>
            <a:r>
              <a:t>Образец заголовка</a:t>
            </a:r>
            <a:endParaRPr lang="en-US" cap="all"/>
          </a:p>
        </p:txBody>
      </p:sp>
      <p:sp>
        <p:nvSpPr>
          <p:cNvPr id="3" name="Рисунок 2"/>
          <p:cNvSpPr>
            <a:spLocks noGrp="1" noChangeArrowheads="1"/>
            <a:extLst>
              <a:ext uri="smNativeData">
                <pr:smNativeData xmlns:pr="smNativeData" xmlns:p14="http://schemas.microsoft.com/office/powerpoint/2010/main" xmlns="" val="SMDATA_13_Z9e/YxMAAAAlAAAAZAAAAA0AAAAAkAAAAEgAAACQAAAASAAAAAAAAAAAAAAAAAAAAAEAAABQAAAAAAAAAAAA4D8AAAAAAADgPwAAAAAAAOA/AAAAAAAA4D8AAAAAAADgPwAAAAAAAOA/AAAAAAAA4D8AAAAAAADgPwAAAAAAAOA/AAAAAAAA4D8CAAAAjAAAAAEAAAAAAAAAn6+9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W7P8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fr70AAAAAAQAAAAAAAAAAAAAAAAAAAAAAAAAAAAAAAAAAAAAAAAAAAAAAAH9/fwAAAAADzMzMAMDA/wB/f38AAAAAAAAAAAAAAAAAAAAAAAAAAAAhAAAAGAAAABQAAAAABwAATQIAAB00AAANJAAAEAAAACYAAAAIAAAAAYAAAH8AAAA="/>
              </a:ext>
            </a:extLst>
          </p:cNvSpPr>
          <p:nvPr>
            <p:ph type="pic" idx="1"/>
          </p:nvPr>
        </p:nvSpPr>
        <p:spPr>
          <a:xfrm>
            <a:off x="1137920" y="374015"/>
            <a:ext cx="7333615" cy="5486400"/>
          </a:xfrm>
          <a:solidFill>
            <a:srgbClr val="9FAFBD"/>
          </a:solidFill>
        </p:spPr>
        <p:txBody>
          <a:bodyPr/>
          <a:lstStyle>
            <a:lvl1pPr marL="0" indent="0">
              <a:buNone/>
              <a:defRPr lang="ru-RU" sz="3200"/>
            </a:lvl1pPr>
            <a:lvl2pPr>
              <a:defRPr lang="ru-RU"/>
            </a:lvl2pPr>
            <a:lvl3pPr>
              <a:defRPr lang="ru-RU"/>
            </a:lvl3pPr>
            <a:lvl4pPr>
              <a:defRPr lang="ru-RU"/>
            </a:lvl4pPr>
            <a:lvl5pPr>
              <a:defRPr lang="ru-RU"/>
            </a:lvl5pPr>
            <a:lvl6pPr>
              <a:defRPr lang="ru-RU"/>
            </a:lvl6pPr>
            <a:lvl7pPr>
              <a:defRPr lang="ru-RU"/>
            </a:lvl7pPr>
            <a:lvl8pPr>
              <a:defRPr lang="ru-RU"/>
            </a:lvl8pPr>
            <a:lvl9pPr>
              <a:defRPr lang="ru-RU"/>
            </a:lvl9pPr>
          </a:lstStyle>
          <a:p>
            <a:pPr>
              <a:defRPr lang="ru-RU"/>
            </a:pPr>
            <a:r>
              <a:t>Вставка рисунка</a:t>
            </a:r>
            <a:endParaRPr lang="en-US"/>
          </a:p>
        </p:txBody>
      </p:sp>
      <p:sp>
        <p:nvSpPr>
          <p:cNvPr id="4" name="Текст 3"/>
          <p:cNvSpPr>
            <a:spLocks noGrp="1" noChangeArrowheads="1"/>
            <a:extLst>
              <a:ext uri="smNativeData">
                <pr:smNativeData xmlns:pr="smNativeData" xmlns:p14="http://schemas.microsoft.com/office/powerpoint/2010/main" xmlns="" val="SMDATA_13_Z9e/YxMAAAAlAAAAZAAAAA0AAAAAkAAAAEgAAACQAAAASAAAAAAAAAAAAAAAAAAAAAEAAABQAAAAAAAAAAAA4D8AAAAAAADgPwAAAAAAAOA/AAAAAAAA4D8AAAAAAADgPwAAAAAAAOA/AAAAAAAA4D8AAAAAAADgPwAAAAAAAOA/AAAAAAAA4D8CAAAAjAAAAAEAAAAAAAAAf9E7DP///whWAAAAAAAAAAAAAAAAAAAAAAAAAAAAAAAAAAAAeAAAAAEAAABAAAAAAAAAAAAAAABaAAAAAAAAAAAAAAAAAAAAAAAAAAAAAAAAAAAAAAAAAAAAAAAAAAAAAAAAAAAAAAAAAAAAAAAAAAAAAAAAAAAAAAAAAAAAAAAAAAAAFAAAADwAAAABAAAAAAAAAH/ROwwPAAAAAQAAACMAAAAjAAAAIwAAAB4AAAAAAAAAZAAAAGQAAAAAAAAAZAAAAGQAAAAVAAAAYAAAAAAAAAAAAAAADwAAACADAAAAAAAAAAAAAAEAAACgMgAAVgcAAKr4//8BAAAAf39/AAEAAABkAAAAAAAAABQAAABAHwAAAAAAACYAAAAAAAAAwOD//wAAAAAmAAAAZAAAABYAAABMAAAAAAAAAAAAAAAEAAAAAAAAAAEAAADW7P8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BX9/fwAAAAADzMzMAMDA/wB/f38AAAAAAAAAAAAAAAAAAAAAAAAAAAAhAAAAGAAAABQAAAAIBwAAGCQAACU0AABQKAAAEAAAACYAAAAIAAAAAYAAAP8fAAA="/>
              </a:ext>
            </a:extLst>
          </p:cNvSpPr>
          <p:nvPr>
            <p:ph idx="2"/>
          </p:nvPr>
        </p:nvSpPr>
        <p:spPr>
          <a:xfrm>
            <a:off x="1143000" y="5867400"/>
            <a:ext cx="7333615" cy="685800"/>
          </a:xfrm>
          <a:solidFill>
            <a:schemeClr val="accent1">
              <a:alpha val="14000"/>
            </a:schemeClr>
          </a:solidFill>
          <a:ln w="9525" cap="flat" cmpd="sng" algn="ctr">
            <a:solidFill>
              <a:schemeClr val="accent1"/>
            </a:solidFill>
            <a:prstDash val="solid"/>
            <a:headEnd type="none"/>
            <a:tailEnd type="none"/>
          </a:ln>
        </p:spPr>
        <p:txBody>
          <a:bodyPr/>
          <a:lstStyle>
            <a:lvl1pPr marL="0" indent="0">
              <a:spcBef>
                <a:spcPts val="0"/>
              </a:spcBef>
              <a:buNone/>
              <a:defRPr lang="ru-RU" sz="1400"/>
            </a:lvl1pPr>
            <a:lvl2pPr>
              <a:defRPr lang="ru-RU" sz="1200"/>
            </a:lvl2pPr>
            <a:lvl3pPr>
              <a:defRPr lang="ru-RU" sz="1000"/>
            </a:lvl3pPr>
            <a:lvl4pPr>
              <a:defRPr lang="ru-RU" sz="900"/>
            </a:lvl4pPr>
            <a:lvl5pPr>
              <a:defRPr lang="ru-RU" sz="900"/>
            </a:lvl5pPr>
            <a:lvl6pPr>
              <a:defRPr lang="ru-RU"/>
            </a:lvl6pPr>
            <a:lvl7pPr>
              <a:defRPr lang="ru-RU"/>
            </a:lvl7pPr>
            <a:lvl8pPr>
              <a:defRPr lang="ru-RU"/>
            </a:lvl8pPr>
            <a:lvl9pPr>
              <a:defRPr lang="ru-RU"/>
            </a:lvl9pPr>
          </a:lstStyle>
          <a:p>
            <a:pPr>
              <a:defRPr lang="ru-RU"/>
            </a:pPr>
            <a:r>
              <a:t>Образец текста</a:t>
            </a:r>
          </a:p>
        </p:txBody>
      </p:sp>
      <p:sp>
        <p:nvSpPr>
          <p:cNvPr id="5" name="Дата 4"/>
          <p:cNvSpPr>
            <a:spLocks noGrp="1" noChangeArrowheads="1"/>
            <a:extLst>
              <a:ext uri="smNativeData">
                <pr:smNativeData xmlns:pr="smNativeData" xmlns:p14="http://schemas.microsoft.com/office/powerpoint/2010/main" xmlns="" val="SMDATA_13_Z9e/YxMAAAAlAAAAZAAAAA0AAAAAkAAAAEgAAACQAAAASAAAAAAAAAAC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W7P8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CTJQAAVSgAAIMyAAAwKgAAEAAAACYAAAAIAAAAAYAAAAAAAAA="/>
              </a:ext>
            </a:extLst>
          </p:cNvSpPr>
          <p:nvPr>
            <p:ph type="dt" sz="half" idx="10"/>
          </p:nvPr>
        </p:nvSpPr>
        <p:spPr>
          <a:xfrm>
            <a:off x="6108065" y="6556375"/>
            <a:ext cx="2103120" cy="301625"/>
          </a:xfrm>
        </p:spPr>
        <p:txBody>
          <a:bodyPr/>
          <a:lstStyle>
            <a:lvl1pPr>
              <a:defRPr lang="ru-RU" sz="900"/>
            </a:lvl1pPr>
            <a:lvl2pPr>
              <a:defRPr lang="ru-RU"/>
            </a:lvl2pPr>
            <a:lvl3pPr>
              <a:defRPr lang="ru-RU"/>
            </a:lvl3pPr>
            <a:lvl4pPr>
              <a:defRPr lang="ru-RU"/>
            </a:lvl4pPr>
            <a:lvl5pPr>
              <a:defRPr lang="ru-RU"/>
            </a:lvl5pPr>
            <a:lvl6pPr>
              <a:defRPr lang="ru-RU"/>
            </a:lvl6pPr>
            <a:lvl7pPr>
              <a:defRPr lang="ru-RU"/>
            </a:lvl7pPr>
            <a:lvl8pPr>
              <a:defRPr lang="ru-RU"/>
            </a:lvl8pPr>
            <a:lvl9pPr>
              <a:defRPr lang="ru-RU"/>
            </a:lvl9pPr>
          </a:lstStyle>
          <a:p>
            <a:pPr>
              <a:defRPr lang="ru-RU"/>
            </a:pPr>
            <a:fld id="{2F3C3903-4DC2-69CF-8C84-BB9A77CA7AEE}" type="datetime1">
              <a:t>12.01.2023</a:t>
            </a:fld>
            <a:endParaRPr/>
          </a:p>
        </p:txBody>
      </p:sp>
      <p:sp>
        <p:nvSpPr>
          <p:cNvPr id="6" name="Нижний колонтитул 5"/>
          <p:cNvSpPr>
            <a:spLocks noGrp="1" noChangeArrowheads="1"/>
            <a:extLst>
              <a:ext uri="smNativeData">
                <pr:smNativeData xmlns:pr="smNativeData" xmlns:p14="http://schemas.microsoft.com/office/powerpoint/2010/main" xmlns="" val="SMDATA_13_Z9e/YxMAAAAlAAAAZAAAAA0AAAAAkAAAAEgAAACQAAAASAAAAAAAAAAC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W7P8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AzBwAAVigAAKMlAAAxKgAAEAAAACYAAAAIAAAAAYAAAAAAAAA="/>
              </a:ext>
            </a:extLst>
          </p:cNvSpPr>
          <p:nvPr>
            <p:ph type="ftr" sz="quarter" idx="11"/>
          </p:nvPr>
        </p:nvSpPr>
        <p:spPr>
          <a:xfrm>
            <a:off x="1170305" y="6557010"/>
            <a:ext cx="4947920" cy="301625"/>
          </a:xfrm>
        </p:spPr>
        <p:txBody>
          <a:bodyPr/>
          <a:lstStyle>
            <a:lvl1pPr>
              <a:defRPr lang="ru-RU" sz="900"/>
            </a:lvl1pPr>
            <a:lvl2pPr>
              <a:defRPr lang="ru-RU"/>
            </a:lvl2pPr>
            <a:lvl3pPr>
              <a:defRPr lang="ru-RU"/>
            </a:lvl3pPr>
            <a:lvl4pPr>
              <a:defRPr lang="ru-RU"/>
            </a:lvl4pPr>
            <a:lvl5pPr>
              <a:defRPr lang="ru-RU"/>
            </a:lvl5pPr>
            <a:lvl6pPr>
              <a:defRPr lang="ru-RU"/>
            </a:lvl6pPr>
            <a:lvl7pPr>
              <a:defRPr lang="ru-RU"/>
            </a:lvl7pPr>
            <a:lvl8pPr>
              <a:defRPr lang="ru-RU"/>
            </a:lvl8pPr>
            <a:lvl9pPr>
              <a:defRPr lang="ru-RU"/>
            </a:lvl9pPr>
          </a:lstStyle>
          <a:p>
            <a:pPr>
              <a:defRPr lang="ru-RU"/>
            </a:pPr>
            <a:endParaRPr/>
          </a:p>
        </p:txBody>
      </p:sp>
      <p:sp>
        <p:nvSpPr>
          <p:cNvPr id="7" name="Номер слайда 6"/>
          <p:cNvSpPr>
            <a:spLocks noGrp="1" noChangeArrowheads="1"/>
            <a:extLst>
              <a:ext uri="smNativeData">
                <pr:smNativeData xmlns:pr="smNativeData" xmlns:p14="http://schemas.microsoft.com/office/powerpoint/2010/main" xmlns="" val="SMDATA_13_Z9e/YxMAAAAlAAAAZAAAAA0AAAAAkAAAAEgAAACQAAAASAAAAAAAAAAC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W7P8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CMMgAAVSgAAMw0AAAwKgAAEAAAACYAAAAIAAAAAYAAAAAAAAA="/>
              </a:ext>
            </a:extLst>
          </p:cNvSpPr>
          <p:nvPr>
            <p:ph type="sldNum" sz="quarter" idx="12"/>
          </p:nvPr>
        </p:nvSpPr>
        <p:spPr>
          <a:xfrm>
            <a:off x="8216900" y="6556375"/>
            <a:ext cx="365760" cy="301625"/>
          </a:xfrm>
        </p:spPr>
        <p:txBody>
          <a:bodyPr/>
          <a:lstStyle>
            <a:lvl1pPr algn="ctr">
              <a:defRPr lang="ru-RU" sz="900"/>
            </a:lvl1pPr>
            <a:lvl2pPr>
              <a:defRPr lang="ru-RU"/>
            </a:lvl2pPr>
            <a:lvl3pPr>
              <a:defRPr lang="ru-RU"/>
            </a:lvl3pPr>
            <a:lvl4pPr>
              <a:defRPr lang="ru-RU"/>
            </a:lvl4pPr>
            <a:lvl5pPr>
              <a:defRPr lang="ru-RU"/>
            </a:lvl5pPr>
            <a:lvl6pPr>
              <a:defRPr lang="ru-RU"/>
            </a:lvl6pPr>
            <a:lvl7pPr>
              <a:defRPr lang="ru-RU"/>
            </a:lvl7pPr>
            <a:lvl8pPr>
              <a:defRPr lang="ru-RU"/>
            </a:lvl8pPr>
            <a:lvl9pPr>
              <a:defRPr lang="ru-RU"/>
            </a:lvl9pPr>
          </a:lstStyle>
          <a:p>
            <a:pPr>
              <a:defRPr lang="ru-RU"/>
            </a:pPr>
            <a:fld id="{2F3C327E-30C2-69C4-8C84-C6917CCA7A93}"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Прямоугольный треугольник 10"/>
          <p:cNvSpPr>
            <a:extLst>
              <a:ext uri="smNativeData">
                <pr:smNativeData xmlns:pr="smNativeData" xmlns:p14="http://schemas.microsoft.com/office/powerpoint/2010/main" xmlns="" val="SMDATA_13_Z9e/YxMAAAAlAAAAawAAAA0AAAAAkAAAAEgAAACQAAAASAAAAAAAAAABAAAAAAAAAAEAAABQAAAAAAAAAAAA4D8AAAAAAADgPwAAAAAAAOA/AAAAAAAA4D8AAAAAAADgPwAAAAAAAOA/AAAAAAAA4D8AAAAAAADgPwAAAAAAAOA/AAAAAAAA4D8CAAAAjAAAAAEAAAADAAAATltvC05bbwtbAAAAZAAAAAAAAAAAAAAAAAAAAAAAAAAAAAAAZAAAAAEAAABAAAAAov///2QAAADiAAAAAAAAAAEAAABFAAAATltvCwAAAAAAAAAAAAAAAAAAAAAAAAAAAAAAAAAAAAAAAAAAAAAAAAAAAAAAAAAAAAAAAAAAAAAAAAAAFAAAADwAAAAAAAAAAAAAAP///wAUAAAAAQAAABQAAAAUAAAAFAAAAAEAAAAAAAAAZAAAAGQAAAAAAAAAZAAAAGQAAAAVAAAAYAAAAAAAAAAAAAAADwAAACADAAAAAAAAAAAAAAEAAACgMgAAVgcAAKr4//8BAAAAf39/AAEAAABkAAAAAAAAABQAAABAHwAAAAAAACYAAAAAAAAAwOD//wAAAAAmAAAAZAAAABYAAABMAAAAAAAAAAAAAAAEAAAAAAAAAAEAAADW7P8KAAAAACgAAAAoAAAAZAAAAGQAAAAAAAAAzMzMAAAAAABQAAAAUAAAAGQAAABkAAAAAAAAABcAAAAUAAAAAAAAAAAAAAD/fwAA/38AAAAAAAAJAAAABAAAAPf29f8MAAAAEAAAAAAAAAAAAAAAAAAAAAAAAAAeAAAAaAAAAAEAAAAAAAAAAAAAAAAAAAAAAAAAECcAABAnAAAAAAAAAAAAAAAAAAAAAFpjXAAAAAAAAAAAAAAAAAAAAGQAAAAAAAAAwMD/AAAAAABkAAAAMgAAAAAAAABkAAAAAAAAAH9/fwAKAAAAHwAAAFQAAABOW28ETltvBE5bbwQAAAAAAAAAAAAAAAAAAAAAAAAAAAAAAAAAAAAA////AH9/fwDW7P8DzMzMAMDA/wB/f38AAAAAAAAAAAAAAAAAAAAAAAAAAAAhAAAAGAAAABQAAAALAAAAFgAAADU4AAAlKgAAEAAAACYAAAAIAAAA//////////8="/>
              </a:ext>
            </a:extLst>
          </p:cNvSpPr>
          <p:nvPr/>
        </p:nvSpPr>
        <p:spPr>
          <a:xfrm>
            <a:off x="6985" y="13970"/>
            <a:ext cx="9130030" cy="6837045"/>
          </a:xfrm>
          <a:prstGeom prst="rtTriangle">
            <a:avLst/>
          </a:prstGeom>
          <a:gradFill flip="none" rotWithShape="1">
            <a:gsLst>
              <a:gs pos="0">
                <a:schemeClr val="tx2">
                  <a:alpha val="10000"/>
                </a:schemeClr>
              </a:gs>
              <a:gs pos="69000">
                <a:schemeClr val="tx2">
                  <a:alpha val="8000"/>
                </a:schemeClr>
              </a:gs>
              <a:gs pos="100000">
                <a:schemeClr val="tx2">
                  <a:alpha val="1000"/>
                </a:schemeClr>
              </a:gs>
            </a:gsLst>
            <a:lin ang="8040000" scaled="0"/>
            <a:tileRect/>
          </a:gradFill>
          <a:ln>
            <a:noFill/>
          </a:ln>
          <a:effectLst/>
        </p:spPr>
        <p:txBody>
          <a:bodyPr vert="horz" wrap="square" lIns="91440" tIns="45720" rIns="91440" bIns="45720" numCol="1" spcCol="215900" anchor="ctr"/>
          <a:lstStyle/>
          <a:p>
            <a:pPr algn="ctr">
              <a:defRPr lang="ru-RU">
                <a:solidFill>
                  <a:srgbClr val="FFFFFF"/>
                </a:solidFill>
                <a:latin typeface="Century Gothic" pitchFamily="2" charset="-52"/>
                <a:ea typeface="Century Gothic" pitchFamily="2" charset="-52"/>
                <a:cs typeface="Century Gothic" pitchFamily="2" charset="-52"/>
              </a:defRPr>
            </a:pPr>
            <a:endParaRPr lang="en-US"/>
          </a:p>
        </p:txBody>
      </p:sp>
      <p:sp>
        <p:nvSpPr>
          <p:cNvPr id="3" name="Прямая соединительная линия 7"/>
          <p:cNvSpPr>
            <a:extLst>
              <a:ext uri="smNativeData">
                <pr:smNativeData xmlns:pr="smNativeData" xmlns:p14="http://schemas.microsoft.com/office/powerpoint/2010/main" xmlns="" val="SMDATA_13_Z9e/YxMAAAAlAAAACgAAAA0AAAAAkAAAAEgAAACQAAAASAAAAAAAAAAAAAAAAAAAAAEAAABQAAAAAAAAAAAA4D8AAAAAAADgPwAAAAAAAOA/AAAAAAAA4D8AAAAAAADgPwAAAAAAAOA/AAAAAAAA4D8AAAAAAADgPwAAAAAAAOA/AAAAAAAA4D8CAAAAjAAAAAAAAAAAAAAAf9E7DP///wgAAAAAAAAAAAAAAAAAAAAAAAAAAAAAAAAAAAAAZAAAAAEAAABAAAAAAAAAAAAAAAAAAAAAAAAAAAAAAAAAAAAAAAAAAAAAAAAAAAAAAAAAAAAAAAAAAAAAAAAAAAAAAAAAAAAAAAAAAAAAAAAAAAAAAAAAAAAAAAAAAAAAFAAAADwAAAABAAAAAAAAAOr1/wAIAAAAAQAAACMAAAAjAAAAIwAAAAEAAAAAAAAAZAAAAGQAAAAAAAAAZAAAAGQAAAAVAAAAYAAAAAAAAAAAAAAADwAAACADAAAAAAAAAAAAAAEAAACgMgAAVgcAAKr4//8BAAAAf39/AAEAAABkAAAAAAAAABQAAABAHwAAAAAAACYAAAAAAAAAwOD//wAAAAAmAAAAZAAAABYAAABMAAAAAAAAAAAAAAAEAAAAAAAAAAEAAADW7P8KAAAAACgAAAAoAAAAZAAAAGQAAAAAAAAAzMzMAAAAAABQAAAAUAAAAGQAAABkAAAAAAAAABcAAAAUAAAAAAAAAAAAAAD/fwAA/38AAAAAAAAJAAAABAAAADxhOmQMAAAAEAAAAAAAAAAAAAAAAAAAAAAAAAAeAAAAaAAAAAAAAAAAAAAAAAAAAAAAAAAAAAAAECcAABAnAAAAAAAAAAAAAAAAAAAAAAAAAAAAAAAAAABBAAAAAAAAAGQAAAAAAAAAwMD/AAAAAABkAAAAMgAAAAAAAABkAAAAAAAAAH9/fwAKAAAAHwAAAFQAAAB/0TsF////AQAAAAAAAAAAAAAAAAAAAAAAAAAAAAAAAAAAAAAAAAAA6vX/AH9/fwDW7P8DzMzMAMDA/wB/f38AAAAAAAAAAAAAAAAAAAAAAAAAAAAhAAAAGAAAABQAAAAAAAAACwAAADU4AAAlKgAAEAAAACYAAAAIAAAA//////////8="/>
              </a:ext>
            </a:extLst>
          </p:cNvSpPr>
          <p:nvPr/>
        </p:nvSpPr>
        <p:spPr>
          <a:xfrm>
            <a:off x="0" y="6985"/>
            <a:ext cx="9137015" cy="6844030"/>
          </a:xfrm>
          <a:prstGeom prst="line">
            <a:avLst/>
          </a:prstGeom>
          <a:noFill/>
          <a:ln w="5080" cap="flat" cmpd="sng" algn="ctr">
            <a:solidFill>
              <a:srgbClr val="EAF5FF">
                <a:alpha val="35000"/>
              </a:srgbClr>
            </a:solidFill>
            <a:prstDash val="solid"/>
            <a:headEnd type="none"/>
            <a:tailEnd type="none"/>
          </a:ln>
          <a:effectLst/>
        </p:spPr>
      </p:sp>
      <p:sp>
        <p:nvSpPr>
          <p:cNvPr id="4" name="Прямая соединительная линия 8"/>
          <p:cNvSpPr>
            <a:extLst>
              <a:ext uri="smNativeData">
                <pr:smNativeData xmlns:pr="smNativeData" xmlns:p14="http://schemas.microsoft.com/office/powerpoint/2010/main" xmlns="" val="SMDATA_13_Z9e/YxMAAAAlAAAACgAAAA0AAAAAkAAAAEgAAACQAAAASAAAAAAAAAAAAAAAAgAAAAEAAABQAAAAAAAAAAAA4D8AAAAAAADgPwAAAAAAAOA/AAAAAAAA4D8AAAAAAADgPwAAAAAAAOA/AAAAAAAA4D8AAAAAAADgPwAAAAAAAOA/AAAAAAAA4D8CAAAAjAAAAAAAAAAAAAAAf9E7DP///wgAAAAAAAAAAAAAAAAAAAAAAAAAAAAAAAAAAAAAZAAAAAEAAABAAAAAAAAAAAAAAAAAAAAAAAAAAAAAAAAAAAAAAAAAAAAAAAAAAAAAAAAAAAAAAAAAAAAAAAAAAAAAAAAAAAAAAAAAAAAAAAAAAAAAAAAAAAAAAAAAAAAAFAAAADwAAAABAAAAAAAAAOz1/wAJAAAAAQAAACMAAAAjAAAAIwAAAAEAAAAAAAAAZAAAAGQAAAAAAAAAZAAAAGQAAAAVAAAAYAAAAAAAAAAAAAAADwAAACADAAAAAAAAAAAAAAEAAACgMgAAVgcAAKr4//8BAAAAf39/AAEAAABkAAAAAAAAABQAAABAHwAAAAAAACYAAAAAAAAAwOD//wAAAAAmAAAAZAAAABYAAABMAAAAAAAAAAAAAAAEAAAAAAAAAAEAAADW7P8KAAAAACgAAAAoAAAAZAAAAGQAAAAAAAAAzMzMAAAAAABQAAAAUAAAAGQAAABkAAAAAAAAABcAAAAUAAAAAAAAAAAAAAD/fwAA/38AAAAAAAAJAAAABAAAAGlwdD0MAAAAEAAAAAAAAAAAAAAAAAAAAAAAAAAeAAAAaAAAAAAAAAAAAAAAAAAAAAAAAAAAAAAAECcAABAnAAAAAAAAAAAAAAAAAAAAAAAAAAAAAAAAAAA3AAAAAAAAAGQAAAAAAAAAwMD/AAAAAABkAAAAMgAAAAAAAABkAAAAAAAAAH9/fwAKAAAAHwAAAFQAAAB/0TsF////AQAAAAAAAAAAAAAAAAAAAAAAAAAAAAAAAAAAAAAAAAAA7PX/AH9/fwDW7P8DzMzMAMDA/wB/f38AAAAAAAAAAAAAAAAAAAAAAAAAAAAhAAAAGAAAABQAAADLJwAAcR4AADw4AAAhKgAAEAAAACYAAAAIAAAA//////////8="/>
              </a:ext>
            </a:extLst>
          </p:cNvSpPr>
          <p:nvPr/>
        </p:nvSpPr>
        <p:spPr>
          <a:xfrm rot="10800000" flipV="1">
            <a:off x="6468745" y="4948555"/>
            <a:ext cx="2672715" cy="1899920"/>
          </a:xfrm>
          <a:prstGeom prst="line">
            <a:avLst/>
          </a:prstGeom>
          <a:noFill/>
          <a:ln w="5715" cap="flat" cmpd="sng" algn="ctr">
            <a:solidFill>
              <a:srgbClr val="ECF5FF">
                <a:alpha val="45000"/>
              </a:srgbClr>
            </a:solidFill>
            <a:prstDash val="solid"/>
            <a:headEnd type="none"/>
            <a:tailEnd type="none"/>
          </a:ln>
          <a:effectLst/>
        </p:spPr>
      </p:sp>
      <p:sp>
        <p:nvSpPr>
          <p:cNvPr id="5" name="Заголовок 21"/>
          <p:cNvSpPr>
            <a:spLocks noGrp="1" noChangeArrowheads="1"/>
            <a:extLst>
              <a:ext uri="smNativeData">
                <pr:smNativeData xmlns:pr="smNativeData" xmlns:p14="http://schemas.microsoft.com/office/powerpoint/2010/main" xmlns="" val="SMDATA_13_Z9e/YxMAAAAlAAAAZAAAAA0AAAAAkAAAAEgAAACQAAAASA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W7P8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QAgAApQEAAHA1AABACgAAEAAAACYAAAAIAAAAgy8AAP//wQE="/>
              </a:ext>
            </a:extLst>
          </p:cNvSpPr>
          <p:nvPr>
            <p:ph type="title"/>
          </p:nvPr>
        </p:nvSpPr>
        <p:spPr>
          <a:xfrm>
            <a:off x="457200" y="267335"/>
            <a:ext cx="8229600" cy="1398905"/>
          </a:xfrm>
          <a:prstGeom prst="rect">
            <a:avLst/>
          </a:prstGeom>
          <a:noFill/>
          <a:ln>
            <a:noFill/>
          </a:ln>
          <a:effectLst/>
        </p:spPr>
        <p:txBody>
          <a:bodyPr vert="horz" wrap="square" lIns="91440" tIns="45720" rIns="91440" bIns="45720" numCol="1" spcCol="215900" anchor="ctr">
            <a:prstTxWarp prst="textNoShape">
              <a:avLst/>
            </a:prstTxWarp>
          </a:bodyPr>
          <a:lstStyle/>
          <a:p>
            <a:pPr>
              <a:defRPr lang="ru-RU"/>
            </a:pPr>
            <a:r>
              <a:t>Образец заголовка</a:t>
            </a:r>
            <a:endParaRPr lang="en-US"/>
          </a:p>
        </p:txBody>
      </p:sp>
      <p:sp>
        <p:nvSpPr>
          <p:cNvPr id="6" name="Текст 12"/>
          <p:cNvSpPr>
            <a:spLocks noGrp="1" noChangeArrowheads="1"/>
            <a:extLst>
              <a:ext uri="smNativeData">
                <pr:smNativeData xmlns:pr="smNativeData" xmlns:p14="http://schemas.microsoft.com/office/powerpoint/2010/main" xmlns="" val="SMDATA_13_Z9e/YxMAAAAlAAAAZA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W7P8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QAgAAlQsAAHA1AAC1JwAAEAAAACYAAAAIAAAAgy8AAP//wQE="/>
              </a:ext>
            </a:extLst>
          </p:cNvSpPr>
          <p:nvPr>
            <p:ph type="body" idx="1"/>
          </p:nvPr>
        </p:nvSpPr>
        <p:spPr>
          <a:xfrm>
            <a:off x="457200" y="1882775"/>
            <a:ext cx="8229600" cy="4572000"/>
          </a:xfrm>
          <a:prstGeom prst="rect">
            <a:avLst/>
          </a:prstGeom>
          <a:noFill/>
          <a:ln>
            <a:noFill/>
          </a:ln>
          <a:effectLst/>
        </p:spPr>
        <p:txBody>
          <a:bodyPr vert="horz" wrap="square" lIns="91440" tIns="45720" rIns="91440" bIns="45720" numCol="1" spcCol="215900" anchor="t">
            <a:prstTxWarp prst="textNoShape">
              <a:avLst/>
            </a:prstTxWarp>
          </a:bodyPr>
          <a:lstStyle/>
          <a:p>
            <a:pPr>
              <a:defRPr lang="ru-RU"/>
            </a:pPr>
            <a:r>
              <a:t>Образец текста</a:t>
            </a:r>
          </a:p>
          <a:p>
            <a:pPr lvl="1">
              <a:defRPr lang="ru-RU"/>
            </a:pPr>
            <a:r>
              <a:t>Второй уровень</a:t>
            </a:r>
          </a:p>
          <a:p>
            <a:pPr lvl="2">
              <a:defRPr lang="ru-RU"/>
            </a:pPr>
            <a:r>
              <a:t>Третий уровень</a:t>
            </a:r>
          </a:p>
          <a:p>
            <a:pPr lvl="3">
              <a:defRPr lang="ru-RU"/>
            </a:pPr>
            <a:r>
              <a:t>Четвертый уровень</a:t>
            </a:r>
          </a:p>
          <a:p>
            <a:pPr lvl="4">
              <a:defRPr lang="ru-RU"/>
            </a:pPr>
            <a:r>
              <a:t>Пятый уровень</a:t>
            </a:r>
            <a:endParaRPr lang="en-US"/>
          </a:p>
        </p:txBody>
      </p:sp>
      <p:sp>
        <p:nvSpPr>
          <p:cNvPr id="7" name="Дата 13"/>
          <p:cNvSpPr>
            <a:spLocks noGrp="1" noChangeArrowheads="1"/>
            <a:extLst>
              <a:ext uri="smNativeData">
                <pr:smNativeData xmlns:pr="smNativeData" xmlns:p14="http://schemas.microsoft.com/office/powerpoint/2010/main" xmlns="" val="SMDATA_13_Z9e/YxMAAAAlAAAAZAAAAA0AAAAAkAAAAEgAAACQAAAASAAAAAAAAAAC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W7P8KAAAAACgAAAAoAAAAZAAAAGQAAAAAAAAAzMzMAAAAAABQAAAAUAAAAGQAAABkAAAAAAAAABcAAAAUAAAAAAAAAAAAAAD/fwAA/38AAAAAAAAJAAAABAAAANzb2v8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B6HQAA3icAAJoqAAC5KQAAEAAAACYAAAAIAAAAg48AAP//wQE="/>
              </a:ext>
            </a:extLst>
          </p:cNvSpPr>
          <p:nvPr>
            <p:ph type="dt" sz="half" idx="2"/>
          </p:nvPr>
        </p:nvSpPr>
        <p:spPr>
          <a:xfrm>
            <a:off x="4791710" y="6480810"/>
            <a:ext cx="2133600" cy="301625"/>
          </a:xfrm>
          <a:prstGeom prst="rect">
            <a:avLst/>
          </a:prstGeom>
          <a:noFill/>
          <a:ln>
            <a:noFill/>
          </a:ln>
          <a:effectLst/>
        </p:spPr>
        <p:txBody>
          <a:bodyPr vert="horz" wrap="square" lIns="91440" tIns="45720" rIns="91440" bIns="45720" numCol="1" spcCol="215900" anchor="b">
            <a:prstTxWarp prst="textNoShape">
              <a:avLst/>
            </a:prstTxWarp>
          </a:bodyPr>
          <a:lstStyle>
            <a:lvl1pPr algn="l">
              <a:defRPr lang="ru-RU" sz="1000" b="0">
                <a:solidFill>
                  <a:schemeClr val="tx1"/>
                </a:solidFill>
              </a:defRPr>
            </a:lvl1pPr>
            <a:lvl2pPr>
              <a:defRPr lang="ru-RU"/>
            </a:lvl2pPr>
            <a:lvl3pPr>
              <a:defRPr lang="ru-RU"/>
            </a:lvl3pPr>
            <a:lvl4pPr>
              <a:defRPr lang="ru-RU"/>
            </a:lvl4pPr>
            <a:lvl5pPr>
              <a:defRPr lang="ru-RU"/>
            </a:lvl5pPr>
            <a:lvl6pPr>
              <a:defRPr lang="ru-RU"/>
            </a:lvl6pPr>
            <a:lvl7pPr>
              <a:defRPr lang="ru-RU"/>
            </a:lvl7pPr>
            <a:lvl8pPr>
              <a:defRPr lang="ru-RU"/>
            </a:lvl8pPr>
            <a:lvl9pPr>
              <a:defRPr lang="ru-RU"/>
            </a:lvl9pPr>
          </a:lstStyle>
          <a:p>
            <a:pPr>
              <a:defRPr lang="ru-RU"/>
            </a:pPr>
            <a:fld id="{2F3C3503-4DC2-69C3-8C84-BB967BCA7AEE}" type="datetime1">
              <a:t>12.01.2023</a:t>
            </a:fld>
            <a:endParaRPr/>
          </a:p>
        </p:txBody>
      </p:sp>
      <p:sp>
        <p:nvSpPr>
          <p:cNvPr id="8" name="Нижний колонтитул 2"/>
          <p:cNvSpPr>
            <a:spLocks noGrp="1" noChangeArrowheads="1"/>
            <a:extLst>
              <a:ext uri="smNativeData">
                <pr:smNativeData xmlns:pr="smNativeData" xmlns:p14="http://schemas.microsoft.com/office/powerpoint/2010/main" xmlns="" val="SMDATA_13_Z9e/YxMAAAAlAAAAZAAAAA0AAAAAkAAAAEgAAACQAAAASAAAAAAAAAAC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W7P8KAAAAACgAAAAoAAAAZAAAAGQAAAAAAAAAzMzMAAAAAABQAAAAUAAAAGQAAABkAAAAAAAAABcAAAAUAAAAAAAAAAAAAAD/fwAA/38AAAAAAAAJAAAABAAAAP////8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QAgAA4CcAAAUdAAC5KQAAEAAAACYAAAAIAAAAg48AAP//wQE="/>
              </a:ext>
            </a:extLst>
          </p:cNvSpPr>
          <p:nvPr>
            <p:ph type="ftr" sz="quarter" idx="3"/>
          </p:nvPr>
        </p:nvSpPr>
        <p:spPr>
          <a:xfrm>
            <a:off x="457200" y="6482080"/>
            <a:ext cx="4260215" cy="300355"/>
          </a:xfrm>
          <a:prstGeom prst="rect">
            <a:avLst/>
          </a:prstGeom>
          <a:noFill/>
          <a:ln>
            <a:noFill/>
          </a:ln>
          <a:effectLst/>
        </p:spPr>
        <p:txBody>
          <a:bodyPr vert="horz" wrap="square" lIns="91440" tIns="45720" rIns="91440" bIns="45720" numCol="1" spcCol="215900" anchor="b">
            <a:prstTxWarp prst="textNoShape">
              <a:avLst/>
            </a:prstTxWarp>
          </a:bodyPr>
          <a:lstStyle>
            <a:lvl1pPr algn="r">
              <a:defRPr lang="ru-RU" sz="1000">
                <a:solidFill>
                  <a:schemeClr val="tx1"/>
                </a:solidFill>
              </a:defRPr>
            </a:lvl1pPr>
            <a:lvl2pPr>
              <a:defRPr lang="ru-RU"/>
            </a:lvl2pPr>
            <a:lvl3pPr>
              <a:defRPr lang="ru-RU"/>
            </a:lvl3pPr>
            <a:lvl4pPr>
              <a:defRPr lang="ru-RU"/>
            </a:lvl4pPr>
            <a:lvl5pPr>
              <a:defRPr lang="ru-RU"/>
            </a:lvl5pPr>
            <a:lvl6pPr>
              <a:defRPr lang="ru-RU"/>
            </a:lvl6pPr>
            <a:lvl7pPr>
              <a:defRPr lang="ru-RU"/>
            </a:lvl7pPr>
            <a:lvl8pPr>
              <a:defRPr lang="ru-RU"/>
            </a:lvl8pPr>
            <a:lvl9pPr>
              <a:defRPr lang="ru-RU"/>
            </a:lvl9pPr>
          </a:lstStyle>
          <a:p>
            <a:pPr>
              <a:defRPr lang="ru-RU"/>
            </a:pPr>
            <a:endParaRPr/>
          </a:p>
        </p:txBody>
      </p:sp>
      <p:sp>
        <p:nvSpPr>
          <p:cNvPr id="9" name="Номер слайда 22"/>
          <p:cNvSpPr>
            <a:spLocks noGrp="1" noChangeArrowheads="1"/>
            <a:extLst>
              <a:ext uri="smNativeData">
                <pr:smNativeData xmlns:pr="smNativeData" xmlns:p14="http://schemas.microsoft.com/office/powerpoint/2010/main" xmlns="" val="SMDATA_13_Z9e/YxMAAAAlAAAAZAAAAA0AAAAAkAAAAEgAAACQAAAASAAAAAAAAAAC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W7P8KAAAAACgAAAAoAAAAZAAAAGQAAAAAAAAAzMzMAAAAAABQAAAAUAAAAGQAAABkAAAAAAAAABcAAAAUAAAAAAAAAAAAAAD/fwAA/38AAAAAAAAJAAAABAAAAAAC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CwLgAA3icAAMgxAAC5KQAAEAAAACYAAAAIAAAAg48AAP//wQE="/>
              </a:ext>
            </a:extLst>
          </p:cNvSpPr>
          <p:nvPr>
            <p:ph type="sldNum" sz="quarter" idx="4"/>
          </p:nvPr>
        </p:nvSpPr>
        <p:spPr>
          <a:xfrm>
            <a:off x="7589520" y="6480810"/>
            <a:ext cx="502920" cy="301625"/>
          </a:xfrm>
          <a:prstGeom prst="rect">
            <a:avLst/>
          </a:prstGeom>
          <a:noFill/>
          <a:ln>
            <a:noFill/>
          </a:ln>
          <a:effectLst/>
        </p:spPr>
        <p:txBody>
          <a:bodyPr vert="horz" wrap="square" lIns="91440" tIns="45720" rIns="91440" bIns="45720" numCol="1" spcCol="215900" anchor="b">
            <a:prstTxWarp prst="textNoShape">
              <a:avLst/>
            </a:prstTxWarp>
          </a:bodyPr>
          <a:lstStyle>
            <a:lvl1pPr algn="ctr">
              <a:defRPr lang="ru-RU" sz="1200">
                <a:solidFill>
                  <a:schemeClr val="tx1"/>
                </a:solidFill>
              </a:defRPr>
            </a:lvl1pPr>
            <a:lvl2pPr>
              <a:defRPr lang="ru-RU"/>
            </a:lvl2pPr>
            <a:lvl3pPr>
              <a:defRPr lang="ru-RU"/>
            </a:lvl3pPr>
            <a:lvl4pPr>
              <a:defRPr lang="ru-RU"/>
            </a:lvl4pPr>
            <a:lvl5pPr>
              <a:defRPr lang="ru-RU"/>
            </a:lvl5pPr>
            <a:lvl6pPr>
              <a:defRPr lang="ru-RU"/>
            </a:lvl6pPr>
            <a:lvl7pPr>
              <a:defRPr lang="ru-RU"/>
            </a:lvl7pPr>
            <a:lvl8pPr>
              <a:defRPr lang="ru-RU"/>
            </a:lvl8pPr>
            <a:lvl9pPr>
              <a:defRPr lang="ru-RU"/>
            </a:lvl9pPr>
          </a:lstStyle>
          <a:p>
            <a:pPr>
              <a:defRPr lang="ru-RU"/>
            </a:pPr>
            <a:fld id="{2F3C0AD2-9CC2-69FC-8C84-6AA944CA7A3F}" type="slidenum">
              <a:t>‹#›</a:t>
            </a:fld>
            <a:endParaRPr/>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hf sldNum="0" hdr="0" ftr="0" dt="0"/>
  <p:txStyles>
    <p:titleStyle>
      <a:lvl1pPr marL="484505" marR="0" indent="0" algn="l" defTabSz="914400">
        <a:lnSpc>
          <a:spcPct val="100000"/>
        </a:lnSpc>
        <a:spcBef>
          <a:spcPts val="0"/>
        </a:spcBef>
        <a:spcAft>
          <a:spcPts val="0"/>
        </a:spcAft>
        <a:buNone/>
        <a:tabLst/>
        <a:defRPr lang="ru-RU" sz="4200" b="0" i="0" u="none" strike="noStrike" kern="1" spc="0" baseline="0">
          <a:solidFill>
            <a:srgbClr val="98F068"/>
          </a:solidFill>
          <a:effectLst>
            <a:outerShdw dist="63500" dir="3600000" algn="tl" rotWithShape="0">
              <a:srgbClr val="000000">
                <a:alpha val="40000"/>
              </a:srgbClr>
            </a:outerShdw>
          </a:effectLst>
          <a:latin typeface="Century Gothic" pitchFamily="2" charset="-52"/>
          <a:ea typeface="Century Gothic" pitchFamily="2" charset="-52"/>
          <a:cs typeface="Century Gothic" pitchFamily="2" charset="-52"/>
        </a:defRPr>
      </a:lvl1pPr>
      <a:lvl2pPr marL="457200" marR="0" indent="0" algn="l" defTabSz="914400">
        <a:lnSpc>
          <a:spcPct val="100000"/>
        </a:lnSpc>
        <a:spcBef>
          <a:spcPts val="0"/>
        </a:spcBef>
        <a:spcAft>
          <a:spcPts val="0"/>
        </a:spcAft>
        <a:buNone/>
        <a:tabLst/>
        <a:defRPr lang="ru-RU" sz="1800" b="0" i="0" u="none" strike="noStrike" kern="1" spc="0" baseline="0">
          <a:solidFill>
            <a:schemeClr val="tx1"/>
          </a:solidFill>
          <a:effectLst/>
          <a:latin typeface="Century Gothic" pitchFamily="2" charset="-52"/>
          <a:ea typeface="Century Gothic" pitchFamily="2" charset="-52"/>
          <a:cs typeface="Century Gothic" pitchFamily="2" charset="-52"/>
        </a:defRPr>
      </a:lvl2pPr>
      <a:lvl3pPr marL="914400" marR="0" indent="0" algn="l" defTabSz="914400">
        <a:lnSpc>
          <a:spcPct val="100000"/>
        </a:lnSpc>
        <a:spcBef>
          <a:spcPts val="0"/>
        </a:spcBef>
        <a:spcAft>
          <a:spcPts val="0"/>
        </a:spcAft>
        <a:buNone/>
        <a:tabLst/>
        <a:defRPr lang="ru-RU" sz="1800" b="0" i="0" u="none" strike="noStrike" kern="1" spc="0" baseline="0">
          <a:solidFill>
            <a:schemeClr val="tx1"/>
          </a:solidFill>
          <a:effectLst/>
          <a:latin typeface="Century Gothic" pitchFamily="2" charset="-52"/>
          <a:ea typeface="Century Gothic" pitchFamily="2" charset="-52"/>
          <a:cs typeface="Century Gothic" pitchFamily="2" charset="-52"/>
        </a:defRPr>
      </a:lvl3pPr>
      <a:lvl4pPr marL="1371600" marR="0" indent="0" algn="l" defTabSz="914400">
        <a:lnSpc>
          <a:spcPct val="100000"/>
        </a:lnSpc>
        <a:spcBef>
          <a:spcPts val="0"/>
        </a:spcBef>
        <a:spcAft>
          <a:spcPts val="0"/>
        </a:spcAft>
        <a:buNone/>
        <a:tabLst/>
        <a:defRPr lang="ru-RU" sz="1800" b="0" i="0" u="none" strike="noStrike" kern="1" spc="0" baseline="0">
          <a:solidFill>
            <a:schemeClr val="tx1"/>
          </a:solidFill>
          <a:effectLst/>
          <a:latin typeface="Century Gothic" pitchFamily="2" charset="-52"/>
          <a:ea typeface="Century Gothic" pitchFamily="2" charset="-52"/>
          <a:cs typeface="Century Gothic" pitchFamily="2" charset="-52"/>
        </a:defRPr>
      </a:lvl4pPr>
      <a:lvl5pPr marL="1828800" marR="0" indent="0" algn="l" defTabSz="914400">
        <a:lnSpc>
          <a:spcPct val="100000"/>
        </a:lnSpc>
        <a:spcBef>
          <a:spcPts val="0"/>
        </a:spcBef>
        <a:spcAft>
          <a:spcPts val="0"/>
        </a:spcAft>
        <a:buNone/>
        <a:tabLst/>
        <a:defRPr lang="ru-RU" sz="1800" b="0" i="0" u="none" strike="noStrike" kern="1" spc="0" baseline="0">
          <a:solidFill>
            <a:schemeClr val="tx1"/>
          </a:solidFill>
          <a:effectLst/>
          <a:latin typeface="Century Gothic" pitchFamily="2" charset="-52"/>
          <a:ea typeface="Century Gothic" pitchFamily="2" charset="-52"/>
          <a:cs typeface="Century Gothic" pitchFamily="2" charset="-52"/>
        </a:defRPr>
      </a:lvl5pPr>
      <a:lvl6pPr marL="2286000" marR="0" indent="0" algn="l" defTabSz="914400">
        <a:lnSpc>
          <a:spcPct val="100000"/>
        </a:lnSpc>
        <a:spcBef>
          <a:spcPts val="0"/>
        </a:spcBef>
        <a:spcAft>
          <a:spcPts val="0"/>
        </a:spcAft>
        <a:buNone/>
        <a:tabLst/>
        <a:defRPr lang="ru-RU" sz="1800" b="0" i="0" u="none" strike="noStrike" kern="1" spc="0" baseline="0">
          <a:solidFill>
            <a:schemeClr val="tx1"/>
          </a:solidFill>
          <a:effectLst/>
          <a:latin typeface="Century Gothic" pitchFamily="2" charset="-52"/>
          <a:ea typeface="Century Gothic" pitchFamily="2" charset="-52"/>
          <a:cs typeface="Century Gothic" pitchFamily="2" charset="-52"/>
        </a:defRPr>
      </a:lvl6pPr>
      <a:lvl7pPr marL="2743200" marR="0" indent="0" algn="l" defTabSz="914400">
        <a:lnSpc>
          <a:spcPct val="100000"/>
        </a:lnSpc>
        <a:spcBef>
          <a:spcPts val="0"/>
        </a:spcBef>
        <a:spcAft>
          <a:spcPts val="0"/>
        </a:spcAft>
        <a:buNone/>
        <a:tabLst/>
        <a:defRPr lang="ru-RU" sz="1800" b="0" i="0" u="none" strike="noStrike" kern="1" spc="0" baseline="0">
          <a:solidFill>
            <a:schemeClr val="tx1"/>
          </a:solidFill>
          <a:effectLst/>
          <a:latin typeface="Century Gothic" pitchFamily="2" charset="-52"/>
          <a:ea typeface="Century Gothic" pitchFamily="2" charset="-52"/>
          <a:cs typeface="Century Gothic" pitchFamily="2" charset="-52"/>
        </a:defRPr>
      </a:lvl7pPr>
      <a:lvl8pPr marL="3200400" marR="0" indent="0" algn="l" defTabSz="914400">
        <a:lnSpc>
          <a:spcPct val="100000"/>
        </a:lnSpc>
        <a:spcBef>
          <a:spcPts val="0"/>
        </a:spcBef>
        <a:spcAft>
          <a:spcPts val="0"/>
        </a:spcAft>
        <a:buNone/>
        <a:tabLst/>
        <a:defRPr lang="ru-RU" sz="1800" b="0" i="0" u="none" strike="noStrike" kern="1" spc="0" baseline="0">
          <a:solidFill>
            <a:schemeClr val="tx1"/>
          </a:solidFill>
          <a:effectLst/>
          <a:latin typeface="Century Gothic" pitchFamily="2" charset="-52"/>
          <a:ea typeface="Century Gothic" pitchFamily="2" charset="-52"/>
          <a:cs typeface="Century Gothic" pitchFamily="2" charset="-52"/>
        </a:defRPr>
      </a:lvl8pPr>
      <a:lvl9pPr marL="3657600" marR="0" indent="0" algn="l" defTabSz="914400">
        <a:lnSpc>
          <a:spcPct val="100000"/>
        </a:lnSpc>
        <a:spcBef>
          <a:spcPts val="0"/>
        </a:spcBef>
        <a:spcAft>
          <a:spcPts val="0"/>
        </a:spcAft>
        <a:buNone/>
        <a:tabLst/>
        <a:defRPr lang="ru-RU" sz="1800" b="0" i="0" u="none" strike="noStrike" kern="1" spc="0" baseline="0">
          <a:solidFill>
            <a:schemeClr val="tx1"/>
          </a:solidFill>
          <a:effectLst/>
          <a:latin typeface="Century Gothic" pitchFamily="2" charset="-52"/>
          <a:ea typeface="Century Gothic" pitchFamily="2" charset="-52"/>
          <a:cs typeface="Century Gothic" pitchFamily="2" charset="-52"/>
        </a:defRPr>
      </a:lvl9pPr>
    </p:titleStyle>
    <p:bodyStyle>
      <a:lvl1pPr marL="448310" marR="0" indent="-384175" algn="l" defTabSz="914400">
        <a:lnSpc>
          <a:spcPct val="100000"/>
        </a:lnSpc>
        <a:spcBef>
          <a:spcPts val="720"/>
        </a:spcBef>
        <a:spcAft>
          <a:spcPts val="0"/>
        </a:spcAft>
        <a:buClr>
          <a:schemeClr val="accent1"/>
        </a:buClr>
        <a:buSzPts val="2400"/>
        <a:buFont typeface="Wingdings 2" pitchFamily="1" charset="2"/>
        <a:buChar char=""/>
        <a:tabLst/>
        <a:defRPr lang="ru-RU" sz="3000" b="0" i="0" u="none" strike="noStrike" kern="1" spc="0" baseline="0">
          <a:solidFill>
            <a:schemeClr val="tx1"/>
          </a:solidFill>
          <a:effectLst/>
          <a:latin typeface="Century Gothic" pitchFamily="2" charset="-52"/>
          <a:ea typeface="Century Gothic" pitchFamily="2" charset="-52"/>
          <a:cs typeface="Century Gothic" pitchFamily="2" charset="-52"/>
        </a:defRPr>
      </a:lvl1pPr>
      <a:lvl2pPr marL="822960" marR="0" indent="-285750" algn="l" defTabSz="914400">
        <a:lnSpc>
          <a:spcPct val="100000"/>
        </a:lnSpc>
        <a:spcBef>
          <a:spcPts val="620"/>
        </a:spcBef>
        <a:spcAft>
          <a:spcPts val="0"/>
        </a:spcAft>
        <a:buClr>
          <a:schemeClr val="accent1"/>
        </a:buClr>
        <a:buSzPts val="2470"/>
        <a:buFont typeface="Verdana" pitchFamily="2" charset="-52"/>
        <a:buChar char="›"/>
        <a:tabLst/>
        <a:defRPr lang="ru-RU" sz="2600" b="0" i="0" u="none" strike="noStrike" kern="1" spc="0" baseline="0">
          <a:solidFill>
            <a:schemeClr val="tx1"/>
          </a:solidFill>
          <a:effectLst/>
          <a:latin typeface="Century Gothic" pitchFamily="2" charset="-52"/>
          <a:ea typeface="Century Gothic" pitchFamily="2" charset="-52"/>
          <a:cs typeface="Century Gothic" pitchFamily="2" charset="-52"/>
        </a:defRPr>
      </a:lvl2pPr>
      <a:lvl3pPr marL="1106170" marR="0" indent="-228600" algn="l" defTabSz="914400">
        <a:lnSpc>
          <a:spcPct val="100000"/>
        </a:lnSpc>
        <a:spcBef>
          <a:spcPts val="575"/>
        </a:spcBef>
        <a:spcAft>
          <a:spcPts val="0"/>
        </a:spcAft>
        <a:buClr>
          <a:schemeClr val="accent1"/>
        </a:buClr>
        <a:buSzTx/>
        <a:buFont typeface="Wingdings 2" pitchFamily="1" charset="2"/>
        <a:buChar char=""/>
        <a:tabLst/>
        <a:defRPr lang="ru-RU" sz="2400" b="0" i="0" u="none" strike="noStrike" kern="1" spc="0" baseline="0">
          <a:solidFill>
            <a:schemeClr val="tx1"/>
          </a:solidFill>
          <a:effectLst/>
          <a:latin typeface="Century Gothic" pitchFamily="2" charset="-52"/>
          <a:ea typeface="Century Gothic" pitchFamily="2" charset="-52"/>
          <a:cs typeface="Century Gothic" pitchFamily="2" charset="-52"/>
        </a:defRPr>
      </a:lvl3pPr>
      <a:lvl4pPr marL="1371600" marR="0" indent="-210185" algn="l" defTabSz="914400">
        <a:lnSpc>
          <a:spcPct val="100000"/>
        </a:lnSpc>
        <a:spcBef>
          <a:spcPts val="480"/>
        </a:spcBef>
        <a:spcAft>
          <a:spcPts val="0"/>
        </a:spcAft>
        <a:buClr>
          <a:schemeClr val="accent1"/>
        </a:buClr>
        <a:buSzTx/>
        <a:buFont typeface="Wingdings 2" pitchFamily="1" charset="2"/>
        <a:buChar char=""/>
        <a:tabLst/>
        <a:defRPr lang="ru-RU" sz="2000" b="0" i="0" u="none" strike="noStrike" kern="1" spc="0" baseline="0">
          <a:solidFill>
            <a:schemeClr val="tx1"/>
          </a:solidFill>
          <a:effectLst/>
          <a:latin typeface="Century Gothic" pitchFamily="2" charset="-52"/>
          <a:ea typeface="Century Gothic" pitchFamily="2" charset="-52"/>
          <a:cs typeface="Century Gothic" pitchFamily="2" charset="-52"/>
        </a:defRPr>
      </a:lvl4pPr>
      <a:lvl5pPr marL="1600200" marR="0" indent="-210185" algn="l" defTabSz="914400">
        <a:lnSpc>
          <a:spcPct val="100000"/>
        </a:lnSpc>
        <a:spcBef>
          <a:spcPts val="455"/>
        </a:spcBef>
        <a:spcAft>
          <a:spcPts val="0"/>
        </a:spcAft>
        <a:buClr>
          <a:schemeClr val="accent1"/>
        </a:buClr>
        <a:buSzTx/>
        <a:buFont typeface="Wingdings 2" pitchFamily="1" charset="2"/>
        <a:buChar char=""/>
        <a:tabLst/>
        <a:defRPr lang="ru-RU" sz="1900" b="0" i="0" u="none" strike="noStrike" kern="1" spc="0" baseline="0">
          <a:solidFill>
            <a:schemeClr val="tx1"/>
          </a:solidFill>
          <a:effectLst/>
          <a:latin typeface="Century Gothic" pitchFamily="2" charset="-52"/>
          <a:ea typeface="Century Gothic" pitchFamily="2" charset="-52"/>
          <a:cs typeface="Century Gothic" pitchFamily="2" charset="-52"/>
        </a:defRPr>
      </a:lvl5pPr>
      <a:lvl6pPr marL="1828800" marR="0" indent="-210185" algn="l" defTabSz="914400">
        <a:lnSpc>
          <a:spcPct val="100000"/>
        </a:lnSpc>
        <a:spcBef>
          <a:spcPts val="0"/>
        </a:spcBef>
        <a:spcAft>
          <a:spcPts val="0"/>
        </a:spcAft>
        <a:buClr>
          <a:schemeClr val="accent1"/>
        </a:buClr>
        <a:buSzTx/>
        <a:buFont typeface="Wingdings 2" pitchFamily="1" charset="2"/>
        <a:buChar char=""/>
        <a:tabLst/>
        <a:defRPr lang="ru-RU" sz="1800" b="0" i="0" u="none" strike="noStrike" kern="1" spc="0" baseline="0">
          <a:solidFill>
            <a:schemeClr val="tx1"/>
          </a:solidFill>
          <a:effectLst/>
          <a:latin typeface="Century Gothic" pitchFamily="2" charset="-52"/>
          <a:ea typeface="Century Gothic" pitchFamily="2" charset="-52"/>
          <a:cs typeface="Century Gothic" pitchFamily="2" charset="-52"/>
        </a:defRPr>
      </a:lvl6pPr>
      <a:lvl7pPr marL="2084705" marR="0" indent="-210185" algn="l" defTabSz="914400">
        <a:lnSpc>
          <a:spcPct val="100000"/>
        </a:lnSpc>
        <a:spcBef>
          <a:spcPts val="0"/>
        </a:spcBef>
        <a:spcAft>
          <a:spcPts val="0"/>
        </a:spcAft>
        <a:buClr>
          <a:schemeClr val="accent1"/>
        </a:buClr>
        <a:buSzTx/>
        <a:buFont typeface="Wingdings 2" pitchFamily="1" charset="2"/>
        <a:buChar char=""/>
        <a:tabLst/>
        <a:defRPr lang="ru-RU" sz="1600" b="0" i="0" u="none" strike="noStrike" kern="1" spc="0" baseline="0">
          <a:solidFill>
            <a:schemeClr val="tx1"/>
          </a:solidFill>
          <a:effectLst/>
          <a:latin typeface="Century Gothic" pitchFamily="2" charset="-52"/>
          <a:ea typeface="Century Gothic" pitchFamily="2" charset="-52"/>
          <a:cs typeface="Century Gothic" pitchFamily="2" charset="-52"/>
        </a:defRPr>
      </a:lvl7pPr>
      <a:lvl8pPr marL="2286000" marR="0" indent="-182880" algn="l" defTabSz="914400">
        <a:lnSpc>
          <a:spcPct val="100000"/>
        </a:lnSpc>
        <a:spcBef>
          <a:spcPts val="0"/>
        </a:spcBef>
        <a:spcAft>
          <a:spcPts val="0"/>
        </a:spcAft>
        <a:buClr>
          <a:schemeClr val="accent1"/>
        </a:buClr>
        <a:buSzTx/>
        <a:buFont typeface="Wingdings 2" pitchFamily="1" charset="2"/>
        <a:buChar char=""/>
        <a:tabLst/>
        <a:defRPr lang="ru-RU" sz="1600" b="0" i="0" u="none" strike="noStrike" kern="1" spc="0" baseline="0">
          <a:solidFill>
            <a:schemeClr val="tx1"/>
          </a:solidFill>
          <a:effectLst/>
          <a:latin typeface="Century Gothic" pitchFamily="2" charset="-52"/>
          <a:ea typeface="Century Gothic" pitchFamily="2" charset="-52"/>
          <a:cs typeface="Century Gothic" pitchFamily="2" charset="-52"/>
        </a:defRPr>
      </a:lvl8pPr>
      <a:lvl9pPr marL="2514600" marR="0" indent="-182880" algn="l" defTabSz="914400">
        <a:lnSpc>
          <a:spcPct val="100000"/>
        </a:lnSpc>
        <a:spcBef>
          <a:spcPts val="0"/>
        </a:spcBef>
        <a:spcAft>
          <a:spcPts val="0"/>
        </a:spcAft>
        <a:buClr>
          <a:schemeClr val="accent1"/>
        </a:buClr>
        <a:buSzTx/>
        <a:buFont typeface="Wingdings 2" pitchFamily="1" charset="2"/>
        <a:buChar char=""/>
        <a:tabLst/>
        <a:defRPr lang="ru-RU" sz="1600" b="0" i="0" u="none" strike="noStrike" kern="1" spc="0" baseline="0">
          <a:solidFill>
            <a:schemeClr val="tx1"/>
          </a:solidFill>
          <a:effectLst/>
          <a:latin typeface="Century Gothic" pitchFamily="2" charset="-52"/>
          <a:ea typeface="Century Gothic" pitchFamily="2" charset="-52"/>
          <a:cs typeface="Century Gothic" pitchFamily="2" charset="-52"/>
        </a:defRPr>
      </a:lvl9pPr>
    </p:bodyStyle>
    <p:otherStyle>
      <a:lvl1pPr marL="0" marR="0" indent="0" algn="l" defTabSz="914400">
        <a:lnSpc>
          <a:spcPct val="100000"/>
        </a:lnSpc>
        <a:spcBef>
          <a:spcPts val="0"/>
        </a:spcBef>
        <a:spcAft>
          <a:spcPts val="0"/>
        </a:spcAft>
        <a:buNone/>
        <a:tabLst/>
        <a:defRPr lang="ru-RU" sz="1800" b="0" i="0" u="none" strike="noStrike" kern="1" spc="0" baseline="0">
          <a:solidFill>
            <a:schemeClr val="tx1"/>
          </a:solidFill>
          <a:effectLst/>
          <a:latin typeface="Century Gothic" pitchFamily="2" charset="-52"/>
          <a:ea typeface="Century Gothic" pitchFamily="2" charset="-52"/>
          <a:cs typeface="Century Gothic" pitchFamily="2" charset="-52"/>
        </a:defRPr>
      </a:lvl1pPr>
      <a:lvl2pPr marL="457200" marR="0" indent="0" algn="l" defTabSz="914400">
        <a:lnSpc>
          <a:spcPct val="100000"/>
        </a:lnSpc>
        <a:spcBef>
          <a:spcPts val="0"/>
        </a:spcBef>
        <a:spcAft>
          <a:spcPts val="0"/>
        </a:spcAft>
        <a:buNone/>
        <a:tabLst/>
        <a:defRPr lang="ru-RU" sz="1800" b="0" i="0" u="none" strike="noStrike" kern="1" spc="0" baseline="0">
          <a:solidFill>
            <a:schemeClr val="tx1"/>
          </a:solidFill>
          <a:effectLst/>
          <a:latin typeface="Century Gothic" pitchFamily="2" charset="-52"/>
          <a:ea typeface="Century Gothic" pitchFamily="2" charset="-52"/>
          <a:cs typeface="Century Gothic" pitchFamily="2" charset="-52"/>
        </a:defRPr>
      </a:lvl2pPr>
      <a:lvl3pPr marL="914400" marR="0" indent="0" algn="l" defTabSz="914400">
        <a:lnSpc>
          <a:spcPct val="100000"/>
        </a:lnSpc>
        <a:spcBef>
          <a:spcPts val="0"/>
        </a:spcBef>
        <a:spcAft>
          <a:spcPts val="0"/>
        </a:spcAft>
        <a:buNone/>
        <a:tabLst/>
        <a:defRPr lang="ru-RU" sz="1800" b="0" i="0" u="none" strike="noStrike" kern="1" spc="0" baseline="0">
          <a:solidFill>
            <a:schemeClr val="tx1"/>
          </a:solidFill>
          <a:effectLst/>
          <a:latin typeface="Century Gothic" pitchFamily="2" charset="-52"/>
          <a:ea typeface="Century Gothic" pitchFamily="2" charset="-52"/>
          <a:cs typeface="Century Gothic" pitchFamily="2" charset="-52"/>
        </a:defRPr>
      </a:lvl3pPr>
      <a:lvl4pPr marL="1371600" marR="0" indent="0" algn="l" defTabSz="914400">
        <a:lnSpc>
          <a:spcPct val="100000"/>
        </a:lnSpc>
        <a:spcBef>
          <a:spcPts val="0"/>
        </a:spcBef>
        <a:spcAft>
          <a:spcPts val="0"/>
        </a:spcAft>
        <a:buNone/>
        <a:tabLst/>
        <a:defRPr lang="ru-RU" sz="1800" b="0" i="0" u="none" strike="noStrike" kern="1" spc="0" baseline="0">
          <a:solidFill>
            <a:schemeClr val="tx1"/>
          </a:solidFill>
          <a:effectLst/>
          <a:latin typeface="Century Gothic" pitchFamily="2" charset="-52"/>
          <a:ea typeface="Century Gothic" pitchFamily="2" charset="-52"/>
          <a:cs typeface="Century Gothic" pitchFamily="2" charset="-52"/>
        </a:defRPr>
      </a:lvl4pPr>
      <a:lvl5pPr marL="1828800" marR="0" indent="0" algn="l" defTabSz="914400">
        <a:lnSpc>
          <a:spcPct val="100000"/>
        </a:lnSpc>
        <a:spcBef>
          <a:spcPts val="0"/>
        </a:spcBef>
        <a:spcAft>
          <a:spcPts val="0"/>
        </a:spcAft>
        <a:buNone/>
        <a:tabLst/>
        <a:defRPr lang="ru-RU" sz="1800" b="0" i="0" u="none" strike="noStrike" kern="1" spc="0" baseline="0">
          <a:solidFill>
            <a:schemeClr val="tx1"/>
          </a:solidFill>
          <a:effectLst/>
          <a:latin typeface="Century Gothic" pitchFamily="2" charset="-52"/>
          <a:ea typeface="Century Gothic" pitchFamily="2" charset="-52"/>
          <a:cs typeface="Century Gothic" pitchFamily="2" charset="-52"/>
        </a:defRPr>
      </a:lvl5pPr>
      <a:lvl6pPr marL="2286000" marR="0" indent="0" algn="l" defTabSz="914400">
        <a:lnSpc>
          <a:spcPct val="100000"/>
        </a:lnSpc>
        <a:spcBef>
          <a:spcPts val="0"/>
        </a:spcBef>
        <a:spcAft>
          <a:spcPts val="0"/>
        </a:spcAft>
        <a:buNone/>
        <a:tabLst/>
        <a:defRPr lang="ru-RU" sz="1800" b="0" i="0" u="none" strike="noStrike" kern="1" spc="0" baseline="0">
          <a:solidFill>
            <a:schemeClr val="tx1"/>
          </a:solidFill>
          <a:effectLst/>
          <a:latin typeface="Century Gothic" pitchFamily="2" charset="-52"/>
          <a:ea typeface="Century Gothic" pitchFamily="2" charset="-52"/>
          <a:cs typeface="Century Gothic" pitchFamily="2" charset="-52"/>
        </a:defRPr>
      </a:lvl6pPr>
      <a:lvl7pPr marL="2743200" marR="0" indent="0" algn="l" defTabSz="914400">
        <a:lnSpc>
          <a:spcPct val="100000"/>
        </a:lnSpc>
        <a:spcBef>
          <a:spcPts val="0"/>
        </a:spcBef>
        <a:spcAft>
          <a:spcPts val="0"/>
        </a:spcAft>
        <a:buNone/>
        <a:tabLst/>
        <a:defRPr lang="ru-RU" sz="1800" b="0" i="0" u="none" strike="noStrike" kern="1" spc="0" baseline="0">
          <a:solidFill>
            <a:schemeClr val="tx1"/>
          </a:solidFill>
          <a:effectLst/>
          <a:latin typeface="Century Gothic" pitchFamily="2" charset="-52"/>
          <a:ea typeface="Century Gothic" pitchFamily="2" charset="-52"/>
          <a:cs typeface="Century Gothic" pitchFamily="2" charset="-52"/>
        </a:defRPr>
      </a:lvl7pPr>
      <a:lvl8pPr marL="3200400" marR="0" indent="0" algn="l" defTabSz="914400">
        <a:lnSpc>
          <a:spcPct val="100000"/>
        </a:lnSpc>
        <a:spcBef>
          <a:spcPts val="0"/>
        </a:spcBef>
        <a:spcAft>
          <a:spcPts val="0"/>
        </a:spcAft>
        <a:buNone/>
        <a:tabLst/>
        <a:defRPr lang="ru-RU" sz="1800" b="0" i="0" u="none" strike="noStrike" kern="1" spc="0" baseline="0">
          <a:solidFill>
            <a:schemeClr val="tx1"/>
          </a:solidFill>
          <a:effectLst/>
          <a:latin typeface="Century Gothic" pitchFamily="2" charset="-52"/>
          <a:ea typeface="Century Gothic" pitchFamily="2" charset="-52"/>
          <a:cs typeface="Century Gothic" pitchFamily="2" charset="-52"/>
        </a:defRPr>
      </a:lvl8pPr>
      <a:lvl9pPr marL="3657600" marR="0" indent="0" algn="l" defTabSz="914400">
        <a:lnSpc>
          <a:spcPct val="100000"/>
        </a:lnSpc>
        <a:spcBef>
          <a:spcPts val="0"/>
        </a:spcBef>
        <a:spcAft>
          <a:spcPts val="0"/>
        </a:spcAft>
        <a:buNone/>
        <a:tabLst/>
        <a:defRPr lang="ru-RU" sz="1800" b="0" i="0" u="none" strike="noStrike" kern="1" spc="0" baseline="0">
          <a:solidFill>
            <a:schemeClr val="tx1"/>
          </a:solidFill>
          <a:effectLst/>
          <a:latin typeface="Century Gothic" pitchFamily="2" charset="-52"/>
          <a:ea typeface="Century Gothic" pitchFamily="2" charset="-52"/>
          <a:cs typeface="Century Gothic" pitchFamily="2" charset="-52"/>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noChangeArrowheads="1"/>
            <a:extLst>
              <a:ext uri="smNativeData">
                <pr:smNativeData xmlns:pr="smNativeData" xmlns:p14="http://schemas.microsoft.com/office/powerpoint/2010/main" xmlns="" val="SMDATA_13_Z9e/YxMAAAAlAAAAZAAAAA0AAAAAkAAAAEgAAACQAAAASAAAAAAAAAAC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W7P8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QAAAAAAAAAAAAAAAAAAAAAAAAAAAAAAAAAAAAAAAAAAAAAAAH9/fwDW7P8DzMzMAMDA/wB/f38AAAAAAAAAAAAAAAAAAAAAAAAAAAAhAAAAGAAAABQAAABTAwAAfQIAAO00AADHDwAAEAAAACYAAAAIAAAAASAAAAAAAAA="/>
              </a:ext>
            </a:extLst>
          </p:cNvSpPr>
          <p:nvPr>
            <p:ph type="ctrTitle"/>
          </p:nvPr>
        </p:nvSpPr>
        <p:spPr>
          <a:xfrm>
            <a:off x="540385" y="404495"/>
            <a:ext cx="8063230" cy="2160270"/>
          </a:xfrm>
        </p:spPr>
        <p:txBody>
          <a:bodyPr vert="horz" wrap="square" lIns="91440" tIns="45720" rIns="91440" bIns="45720" numCol="1" spcCol="215900" anchor="b">
            <a:prstTxWarp prst="textNoShape">
              <a:avLst/>
            </a:prstTxWarp>
          </a:bodyPr>
          <a:lstStyle/>
          <a:p>
            <a:pPr algn="ctr">
              <a:spcBef>
                <a:spcPts val="0"/>
              </a:spcBef>
              <a:defRPr lang="ru-RU" sz="3960"/>
            </a:pPr>
            <a:r>
              <a:t/>
            </a:r>
            <a:br/>
            <a:r>
              <a:t/>
            </a:r>
            <a:br/>
            <a:r>
              <a:t/>
            </a:r>
            <a:br/>
            <a:r>
              <a:rPr lang="ru-RU" b="1"/>
              <a:t>Буллинг в школе, его последствия и противодействие ему</a:t>
            </a:r>
          </a:p>
        </p:txBody>
      </p:sp>
      <p:sp>
        <p:nvSpPr>
          <p:cNvPr id="3" name="Подзаголовок 2"/>
          <p:cNvSpPr>
            <a:spLocks noGrp="1" noChangeArrowheads="1"/>
            <a:extLst>
              <a:ext uri="smNativeData">
                <pr:smNativeData xmlns:pr="smNativeData" xmlns:p14="http://schemas.microsoft.com/office/powerpoint/2010/main" xmlns="" val="SMDATA_13_Z9e/YxMAAAAlAAAAZA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W7P8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QAAAAAAAAAAAAAAAAAAAAAAAAAAAAAAAAAAAAAAAAAAAAAAAH9/fwDW7P8DzMzMAMDA/wB/f38AAAAAAAAAAAAAAAAAAAAAAAAAAAAhAAAAGAAAABQAAABTAwAAcBIAAO00AABBJwAAEAAAACYAAAAIAAAAASAAAAAAAAA="/>
              </a:ext>
            </a:extLst>
          </p:cNvSpPr>
          <p:nvPr>
            <p:ph type="subTitle" idx="1"/>
          </p:nvPr>
        </p:nvSpPr>
        <p:spPr>
          <a:xfrm>
            <a:off x="540385" y="2997200"/>
            <a:ext cx="8063230" cy="3383915"/>
          </a:xfrm>
        </p:spPr>
        <p:txBody>
          <a:bodyPr vert="horz" wrap="square" lIns="91440" tIns="45720" rIns="91440" bIns="45720" numCol="1" spcCol="215900" anchor="t">
            <a:prstTxWarp prst="textNoShape">
              <a:avLst/>
            </a:prstTxWarp>
          </a:bodyPr>
          <a:lstStyle/>
          <a:p>
            <a:pPr>
              <a:lnSpc>
                <a:spcPct val="90000"/>
              </a:lnSpc>
              <a:defRPr lang="ru-RU"/>
            </a:pPr>
            <a:r>
              <a:rPr lang="ru-RU" b="1" dirty="0">
                <a:solidFill>
                  <a:srgbClr val="00B050"/>
                </a:solidFill>
              </a:rPr>
              <a:t>Составила:</a:t>
            </a:r>
          </a:p>
          <a:p>
            <a:pPr>
              <a:lnSpc>
                <a:spcPct val="90000"/>
              </a:lnSpc>
              <a:defRPr lang="ru-RU"/>
            </a:pPr>
            <a:r>
              <a:rPr lang="ru-RU" b="1" dirty="0">
                <a:solidFill>
                  <a:srgbClr val="00B050"/>
                </a:solidFill>
              </a:rPr>
              <a:t>п</a:t>
            </a:r>
            <a:r>
              <a:rPr lang="ru-RU" b="1" dirty="0" smtClean="0">
                <a:solidFill>
                  <a:srgbClr val="00B050"/>
                </a:solidFill>
              </a:rPr>
              <a:t>едагог-психолог</a:t>
            </a:r>
            <a:endParaRPr lang="ru-RU" b="1" dirty="0">
              <a:solidFill>
                <a:srgbClr val="00B050"/>
              </a:solidFill>
            </a:endParaRPr>
          </a:p>
          <a:p>
            <a:pPr>
              <a:lnSpc>
                <a:spcPct val="90000"/>
              </a:lnSpc>
              <a:defRPr lang="ru-RU"/>
            </a:pPr>
            <a:r>
              <a:rPr lang="ru-RU" b="1" dirty="0">
                <a:solidFill>
                  <a:srgbClr val="00B050"/>
                </a:solidFill>
              </a:rPr>
              <a:t>МБОУ СШ № 55 </a:t>
            </a:r>
          </a:p>
          <a:p>
            <a:pPr>
              <a:lnSpc>
                <a:spcPct val="90000"/>
              </a:lnSpc>
              <a:defRPr lang="ru-RU"/>
            </a:pPr>
            <a:r>
              <a:rPr lang="ru-RU" b="1" dirty="0">
                <a:solidFill>
                  <a:srgbClr val="00B050"/>
                </a:solidFill>
              </a:rPr>
              <a:t>г. Тверь</a:t>
            </a:r>
          </a:p>
          <a:p>
            <a:pPr>
              <a:lnSpc>
                <a:spcPct val="90000"/>
              </a:lnSpc>
              <a:defRPr lang="ru-RU"/>
            </a:pPr>
            <a:r>
              <a:rPr lang="ru-RU" b="1" dirty="0">
                <a:solidFill>
                  <a:srgbClr val="00B050"/>
                </a:solidFill>
              </a:rPr>
              <a:t>Степанова Н.Ю.</a:t>
            </a:r>
          </a:p>
          <a:p>
            <a:pPr>
              <a:lnSpc>
                <a:spcPct val="90000"/>
              </a:lnSpc>
              <a:defRPr lang="ru-RU"/>
            </a:pPr>
            <a:endParaRPr lang="ru-RU" b="1" dirty="0">
              <a:solidFill>
                <a:srgbClr val="00B050"/>
              </a:solidFill>
            </a:endParaRPr>
          </a:p>
          <a:p>
            <a:pPr algn="ctr">
              <a:lnSpc>
                <a:spcPct val="90000"/>
              </a:lnSpc>
              <a:defRPr lang="ru-RU"/>
            </a:pPr>
            <a:r>
              <a:rPr lang="ru-RU" b="1" smtClean="0">
                <a:solidFill>
                  <a:srgbClr val="00B050"/>
                </a:solidFill>
              </a:rPr>
              <a:t>г.</a:t>
            </a:r>
            <a:r>
              <a:rPr lang="ru-RU" b="1" smtClean="0">
                <a:solidFill>
                  <a:srgbClr val="00B050"/>
                </a:solidFill>
              </a:rPr>
              <a:t> </a:t>
            </a:r>
            <a:r>
              <a:rPr lang="ru-RU" b="1" dirty="0" smtClean="0">
                <a:solidFill>
                  <a:srgbClr val="00B050"/>
                </a:solidFill>
              </a:rPr>
              <a:t>Тверь</a:t>
            </a:r>
            <a:endParaRPr lang="ru-RU" b="1" dirty="0">
              <a:solidFill>
                <a:srgbClr val="00B050"/>
              </a:solidFill>
            </a:endParaRPr>
          </a:p>
          <a:p>
            <a:pPr algn="ctr">
              <a:lnSpc>
                <a:spcPct val="90000"/>
              </a:lnSpc>
              <a:defRPr lang="ru-RU"/>
            </a:pPr>
            <a:r>
              <a:rPr lang="ru-RU" b="1" dirty="0">
                <a:solidFill>
                  <a:srgbClr val="00B050"/>
                </a:solidFill>
              </a:rPr>
              <a:t>2023</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noChangeArrowheads="1"/>
            <a:extLst>
              <a:ext uri="smNativeData">
                <pr:smNativeData xmlns:pr="smNativeData" xmlns:p14="http://schemas.microsoft.com/office/powerpoint/2010/main" xmlns="" val="SMDATA_13_Z9e/YxMAAAAlAAAAZAAAAA0AAAAAkAAAAEgAAACQAAAASA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W7P8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QAAAAAAAAAAAAAAAAAAAAAAAAAAAAAAAAAAAAAAAAAAAAAAAH9/fwDW7P8DzMzMAMDA/wB/f38AAAAAAAAAAAAAAAAAAAAAAAAAAAAhAAAAGAAAABQAAADQAgAApQEAAHA1AABACgAAEAAAACYAAAAIAAAAAAAAAAAAAAA="/>
              </a:ext>
            </a:extLst>
          </p:cNvSpPr>
          <p:nvPr>
            <p:ph type="title"/>
          </p:nvPr>
        </p:nvSpPr>
        <p:spPr/>
        <p:txBody>
          <a:bodyPr/>
          <a:lstStyle/>
          <a:p>
            <a:pPr algn="ctr">
              <a:defRPr lang="ru-RU"/>
            </a:pPr>
            <a:r>
              <a:rPr lang="ru-RU" b="1"/>
              <a:t>Буллинг-структура</a:t>
            </a:r>
          </a:p>
        </p:txBody>
      </p:sp>
      <p:sp>
        <p:nvSpPr>
          <p:cNvPr id="3" name="Содержимое 2"/>
          <p:cNvSpPr>
            <a:spLocks noGrp="1" noChangeArrowheads="1"/>
            <a:extLst>
              <a:ext uri="smNativeData">
                <pr:smNativeData xmlns:pr="smNativeData" xmlns:p14="http://schemas.microsoft.com/office/powerpoint/2010/main" xmlns="" val="SMDATA_13_Z9e/YxMAAAAlAAAAZA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W7P8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QAAAAAAAAAAAAAAAAAAAAAAAAAAAAAAAAAAAAAAAAAAAAAAAH9/fwDW7P8DzMzMAMDA/wB/f38AAAAAAAAAAAAAAAAAAAAAAAAAAAAhAAAAGAAAABQAAADQAgAAIgkAAHA1AAC1JwAAEAAAACYAAAAIAAAAASAAAAAAAAA="/>
              </a:ext>
            </a:extLst>
          </p:cNvSpPr>
          <p:nvPr>
            <p:ph type="body" idx="1"/>
          </p:nvPr>
        </p:nvSpPr>
        <p:spPr>
          <a:xfrm>
            <a:off x="457200" y="1484630"/>
            <a:ext cx="8229600" cy="4970145"/>
          </a:xfrm>
        </p:spPr>
        <p:txBody>
          <a:bodyPr vert="horz" wrap="square" lIns="91440" tIns="45720" rIns="91440" bIns="45720" numCol="1" spcCol="215900" anchor="t">
            <a:prstTxWarp prst="textNoShape">
              <a:avLst/>
            </a:prstTxWarp>
          </a:bodyPr>
          <a:lstStyle/>
          <a:p>
            <a:pPr algn="just">
              <a:buFont typeface="Wingdings" charset="2"/>
              <a:buChar char="§"/>
              <a:defRPr lang="ru-RU"/>
            </a:pPr>
            <a:r>
              <a:rPr lang="ru-RU" sz="1200" b="1">
                <a:solidFill>
                  <a:srgbClr val="7030A0"/>
                </a:solidFill>
              </a:rPr>
              <a:t>При возникновении БУЛЛИНГА в классе выстраивается специфическая иерархия, или БУЛЛИНГ-СТРУКТУРА, которая представляет собой социальную систему с фиксированными типами (ролями) участников.</a:t>
            </a:r>
            <a:endParaRPr lang="ru-RU" sz="1200">
              <a:solidFill>
                <a:srgbClr val="7030A0"/>
              </a:solidFill>
            </a:endParaRPr>
          </a:p>
          <a:p>
            <a:pPr algn="just">
              <a:buFont typeface="Wingdings" charset="2"/>
              <a:buChar char="§"/>
              <a:defRPr lang="ru-RU"/>
            </a:pPr>
            <a:r>
              <a:rPr lang="ru-RU" sz="1200" b="1">
                <a:solidFill>
                  <a:srgbClr val="7030A0"/>
                </a:solidFill>
              </a:rPr>
              <a:t>Выделяют несколько ролей в процессе травли в школе:</a:t>
            </a:r>
            <a:endParaRPr lang="ru-RU" sz="1200">
              <a:solidFill>
                <a:srgbClr val="7030A0"/>
              </a:solidFill>
            </a:endParaRPr>
          </a:p>
          <a:p>
            <a:pPr algn="just">
              <a:buFont typeface="Wingdings" charset="2"/>
              <a:buChar char="Ø"/>
              <a:defRPr lang="ru-RU"/>
            </a:pPr>
            <a:r>
              <a:rPr lang="ru-RU" sz="1200" b="1">
                <a:solidFill>
                  <a:srgbClr val="7030A0"/>
                </a:solidFill>
              </a:rPr>
              <a:t>         </a:t>
            </a:r>
            <a:r>
              <a:rPr lang="ru-RU" sz="1200" b="1">
                <a:solidFill>
                  <a:srgbClr val="FF0000"/>
                </a:solidFill>
              </a:rPr>
              <a:t>РЕБЕНОК-АГРЕССОР/БУЛЛИ</a:t>
            </a:r>
            <a:endParaRPr lang="ru-RU" sz="1200">
              <a:solidFill>
                <a:srgbClr val="FF0000"/>
              </a:solidFill>
            </a:endParaRPr>
          </a:p>
          <a:p>
            <a:pPr algn="just">
              <a:buNone/>
              <a:defRPr lang="ru-RU"/>
            </a:pPr>
            <a:r>
              <a:rPr lang="ru-RU" sz="1200" b="1">
                <a:solidFill>
                  <a:srgbClr val="FF0000"/>
                </a:solidFill>
              </a:rPr>
              <a:t>                  (лидирующий, нападающий в детском коллективе).</a:t>
            </a:r>
            <a:endParaRPr lang="ru-RU" sz="1200">
              <a:solidFill>
                <a:srgbClr val="FF0000"/>
              </a:solidFill>
            </a:endParaRPr>
          </a:p>
          <a:p>
            <a:pPr algn="just">
              <a:buNone/>
              <a:defRPr lang="ru-RU"/>
            </a:pPr>
            <a:r>
              <a:rPr lang="ru-RU" sz="1200" b="1">
                <a:solidFill>
                  <a:srgbClr val="7030A0"/>
                </a:solidFill>
              </a:rPr>
              <a:t>         По данным норвежского психолога Дэна Ольвеуса, одного из первых масштабных исследователей распространенности буллинга в школах и автора антибуллинговой программы, агрессорами чаще всего выступают дети, которые:</a:t>
            </a:r>
            <a:endParaRPr lang="ru-RU" sz="1200">
              <a:solidFill>
                <a:srgbClr val="7030A0"/>
              </a:solidFill>
            </a:endParaRPr>
          </a:p>
          <a:p>
            <a:pPr algn="just">
              <a:buNone/>
              <a:defRPr lang="ru-RU"/>
            </a:pPr>
            <a:r>
              <a:rPr lang="ru-RU" sz="1200">
                <a:solidFill>
                  <a:srgbClr val="7030A0"/>
                </a:solidFill>
              </a:rPr>
              <a:t>• </a:t>
            </a:r>
            <a:r>
              <a:rPr lang="ru-RU" sz="1200" b="1">
                <a:solidFill>
                  <a:srgbClr val="7030A0"/>
                </a:solidFill>
              </a:rPr>
              <a:t>уверены в том, что добиться своих целей можно посредством господства и подчинения;</a:t>
            </a:r>
            <a:endParaRPr lang="ru-RU" sz="1200">
              <a:solidFill>
                <a:srgbClr val="7030A0"/>
              </a:solidFill>
            </a:endParaRPr>
          </a:p>
          <a:p>
            <a:pPr algn="just">
              <a:buNone/>
              <a:defRPr lang="ru-RU"/>
            </a:pPr>
            <a:r>
              <a:rPr lang="ru-RU" sz="1200" b="1">
                <a:solidFill>
                  <a:srgbClr val="7030A0"/>
                </a:solidFill>
              </a:rPr>
              <a:t>• не умеют сочувствовать своим жертвам;</a:t>
            </a:r>
            <a:endParaRPr lang="ru-RU" sz="1200">
              <a:solidFill>
                <a:srgbClr val="7030A0"/>
              </a:solidFill>
            </a:endParaRPr>
          </a:p>
          <a:p>
            <a:pPr algn="just">
              <a:buNone/>
              <a:defRPr lang="ru-RU"/>
            </a:pPr>
            <a:r>
              <a:rPr lang="ru-RU" sz="1200" b="1">
                <a:solidFill>
                  <a:srgbClr val="7030A0"/>
                </a:solidFill>
              </a:rPr>
              <a:t>• физически сильные дети: легко возбудимые и очень импульсивные;</a:t>
            </a:r>
            <a:endParaRPr lang="ru-RU" sz="1200">
              <a:solidFill>
                <a:srgbClr val="7030A0"/>
              </a:solidFill>
            </a:endParaRPr>
          </a:p>
          <a:p>
            <a:pPr algn="just">
              <a:buNone/>
              <a:defRPr lang="ru-RU"/>
            </a:pPr>
            <a:r>
              <a:rPr lang="ru-RU" sz="1200" b="1">
                <a:solidFill>
                  <a:srgbClr val="7030A0"/>
                </a:solidFill>
              </a:rPr>
              <a:t>• проявляют резкое и даже агрессивное поведение.</a:t>
            </a:r>
            <a:endParaRPr lang="ru-RU" sz="1200">
              <a:solidFill>
                <a:srgbClr val="7030A0"/>
              </a:solidFill>
            </a:endParaRPr>
          </a:p>
          <a:p>
            <a:pPr algn="just">
              <a:buFont typeface="Wingdings" charset="2"/>
              <a:buChar char="Ø"/>
              <a:defRPr lang="ru-RU"/>
            </a:pPr>
            <a:r>
              <a:rPr lang="ru-RU" sz="1200" b="1">
                <a:solidFill>
                  <a:srgbClr val="FF0000"/>
                </a:solidFill>
              </a:rPr>
              <a:t>         ДЕТИ, УЧАСТВУЮЩИЕ В ТРАВЛЕ</a:t>
            </a:r>
            <a:endParaRPr lang="ru-RU" sz="1200">
              <a:solidFill>
                <a:srgbClr val="FF0000"/>
              </a:solidFill>
            </a:endParaRPr>
          </a:p>
          <a:p>
            <a:pPr lvl="1" algn="just">
              <a:buNone/>
              <a:defRPr lang="ru-RU"/>
            </a:pPr>
            <a:r>
              <a:rPr lang="ru-RU" sz="1200" b="1">
                <a:solidFill>
                  <a:srgbClr val="7030A0"/>
                </a:solidFill>
              </a:rPr>
              <a:t>       </a:t>
            </a:r>
            <a:r>
              <a:rPr lang="ru-RU" sz="1200" b="1">
                <a:solidFill>
                  <a:srgbClr val="FF0000"/>
                </a:solidFill>
              </a:rPr>
              <a:t>(следующие за поведением лидера, присоединившиеся к травле).</a:t>
            </a:r>
            <a:endParaRPr lang="ru-RU" sz="1200">
              <a:solidFill>
                <a:srgbClr val="FF0000"/>
              </a:solidFill>
            </a:endParaRPr>
          </a:p>
          <a:p>
            <a:pPr algn="just">
              <a:buFont typeface="Wingdings" charset="2"/>
              <a:buChar char="Ø"/>
              <a:defRPr lang="ru-RU"/>
            </a:pPr>
            <a:r>
              <a:rPr lang="ru-RU" sz="1200" b="1">
                <a:solidFill>
                  <a:srgbClr val="FF0000"/>
                </a:solidFill>
              </a:rPr>
              <a:t>         РЕБЕНОК-«ЖЕРТВА» (объект травли)</a:t>
            </a:r>
            <a:endParaRPr lang="ru-RU" sz="1200">
              <a:solidFill>
                <a:srgbClr val="FF0000"/>
              </a:solidFill>
            </a:endParaRPr>
          </a:p>
          <a:p>
            <a:pPr algn="just">
              <a:buFont typeface="Wingdings" charset="2"/>
              <a:buChar char="§"/>
              <a:defRPr lang="ru-RU"/>
            </a:pPr>
            <a:r>
              <a:rPr lang="ru-RU" sz="1200" b="1">
                <a:solidFill>
                  <a:srgbClr val="7030A0"/>
                </a:solidFill>
              </a:rPr>
              <a:t>Практически любой ребенок может стать жертвой буллинга. Например, ребенок, который по каким-то причинам поменял школу/класс, или ребенок, отличающийся по любым признакам от других детей (внешность, хорошая успеваемость, социально-экономическое положение и т.д.).</a:t>
            </a:r>
            <a:r>
              <a:rPr lang="ru-RU" sz="1200">
                <a:solidFill>
                  <a:srgbClr val="7030A0"/>
                </a:solidFill>
              </a:rPr>
              <a:t> </a:t>
            </a:r>
            <a:r>
              <a:rPr lang="ru-RU" sz="1200" b="1">
                <a:solidFill>
                  <a:srgbClr val="7030A0"/>
                </a:solidFill>
              </a:rPr>
              <a:t>Однако чаще всего насмешкам и издевательствам со стороны сверстников подвержены дети со слабой социализацией, низким эмоциональным интеллектом или находящиеся в конфликте с окружающим (внешним) миром. Такие дети не знают, как подавать себя в обществе и какой реакции от них ждут люди, а иногда они даже не осознают, что над ними смеются, так как не всегда способны отличить обычную шутку от злой.</a:t>
            </a:r>
            <a:endParaRPr lang="ru-RU" sz="1200">
              <a:solidFill>
                <a:srgbClr val="7030A0"/>
              </a:solidFill>
            </a:endParaRPr>
          </a:p>
          <a:p>
            <a:pPr algn="just">
              <a:buNone/>
              <a:defRPr lang="ru-RU"/>
            </a:pPr>
            <a:endParaRPr lang="ru-RU" sz="120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noChangeArrowheads="1"/>
            <a:extLst>
              <a:ext uri="smNativeData">
                <pr:smNativeData xmlns:pr="smNativeData" xmlns:p14="http://schemas.microsoft.com/office/powerpoint/2010/main" xmlns="" val="SMDATA_13_Z9e/YxMAAAAlAAAAZAAAAA0AAAAAkAAAAEgAAACQAAAASA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W7P8KAAAAACgAAAAoAAAAZAAAAGQAAAAAAAAAzMzMAAAAAABQAAAAUAAAAGQAAABkAAAAAAAAABcAAAAUAAAAAAAAAAAAAAD/fwAA/38AAAAAAAAJAAAABAAAAIIBAAAMAAAAEAAAAAAAAAAAAAAAAAAAAAAAAAAeAAAAaAAAAAAAAAAAAAAAAAAAAAAAAAAAAAAAECcAABAnAAAAAAAAAAAAAAAAAAAAAAAAAAAAAAAAAAAAAAAAAAAAABQAAAAAAAAAwMD/AAAAAABkAAAAMgAAAAAAAABkAAAAAAAAAH9/fwAKAAAAHwAAAFQAAAD///8A////AQAAAAAAAAAAAAAAAAAAAAAAAAAAAAAAAAAAAAAAAAAAAAAAAH9/fwDW7P8DzMzMAMDA/wB/f38AAAAAAAAAAAAAAAAAAAAAAAAAAAAhAAAAGAAAABQAAADQAgAApQEAAHA1AABACgAAEAAAACYAAAAIAAAAAAAAAAAAAAA="/>
              </a:ext>
            </a:extLst>
          </p:cNvSpPr>
          <p:nvPr>
            <p:ph type="title"/>
          </p:nvPr>
        </p:nvSpPr>
        <p:spPr/>
        <p:txBody>
          <a:bodyPr/>
          <a:lstStyle/>
          <a:p>
            <a:pPr algn="ctr">
              <a:defRPr lang="ru-RU"/>
            </a:pPr>
            <a:r>
              <a:rPr lang="ru-RU" b="1"/>
              <a:t>Буллинг- структура</a:t>
            </a:r>
          </a:p>
        </p:txBody>
      </p:sp>
      <p:sp>
        <p:nvSpPr>
          <p:cNvPr id="3" name="Содержимое 2"/>
          <p:cNvSpPr>
            <a:spLocks noGrp="1" noChangeArrowheads="1"/>
            <a:extLst>
              <a:ext uri="smNativeData">
                <pr:smNativeData xmlns:pr="smNativeData" xmlns:p14="http://schemas.microsoft.com/office/powerpoint/2010/main" xmlns="" val="SMDATA_13_Z9e/YxMAAAAlAAAAZA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W7P8KAAAAACgAAAAoAAAAZAAAAGQAAAAAAAAAzMzMAAAAAABQAAAAUAAAAGQAAABkAAAAAAAAABcAAAAUAAAAAAAAAAAAAAD/fwAA/38AAAAAAAAJAAAABAAAADYEOAQMAAAAEAAAAAAAAAAAAAAAAAAAAAAAAAAeAAAAaAAAAAAAAAAAAAAAAAAAAAAAAAAAAAAAECcAABAnAAAAAAAAAAAAAAAAAAAAAAAAAAAAAAAAAAAAAAAAAAAAABQAAAAAAAAAwMD/AAAAAABkAAAAMgAAAAAAAABkAAAAAAAAAH9/fwAKAAAAHwAAAFQAAAD///8A////AQAAAAAAAAAAAAAAAAAAAAAAAAAAAAAAAAAAAAAAAAAAAAAAAH9/fwDW7P8DzMzMAMDA/wB/f38AAAAAAAAAAAAAAAAAAAAAAAAAAAAhAAAAGAAAABQAAADQAgAAlQsAAHA1AAC1JwAAEAAAACYAAAAIAAAAACAAAAAAAAA="/>
              </a:ext>
            </a:extLst>
          </p:cNvSpPr>
          <p:nvPr>
            <p:ph type="body" idx="1"/>
          </p:nvPr>
        </p:nvSpPr>
        <p:spPr/>
        <p:txBody>
          <a:bodyPr vert="horz" wrap="square" lIns="91440" tIns="45720" rIns="91440" bIns="45720" numCol="1" spcCol="215900" anchor="t">
            <a:prstTxWarp prst="textNoShape">
              <a:avLst/>
            </a:prstTxWarp>
          </a:bodyPr>
          <a:lstStyle/>
          <a:p>
            <a:pPr algn="just">
              <a:lnSpc>
                <a:spcPct val="80000"/>
              </a:lnSpc>
              <a:spcBef>
                <a:spcPts val="395"/>
              </a:spcBef>
              <a:defRPr lang="ru-RU" sz="1650"/>
            </a:pPr>
            <a:r>
              <a:rPr lang="ru-RU" b="1" u="sng">
                <a:solidFill>
                  <a:srgbClr val="FF0000"/>
                </a:solidFill>
              </a:rPr>
              <a:t>СВИДЕТЕЛИ</a:t>
            </a:r>
            <a:r>
              <a:rPr lang="ru-RU" b="1">
                <a:solidFill>
                  <a:srgbClr val="7030A0"/>
                </a:solidFill>
              </a:rPr>
              <a:t> (</a:t>
            </a:r>
            <a:r>
              <a:rPr lang="ru-RU" b="1" u="sng">
                <a:solidFill>
                  <a:srgbClr val="7030A0"/>
                </a:solidFill>
              </a:rPr>
              <a:t>поддерживающие</a:t>
            </a:r>
            <a:r>
              <a:rPr lang="ru-RU" b="1">
                <a:solidFill>
                  <a:srgbClr val="7030A0"/>
                </a:solidFill>
              </a:rPr>
              <a:t> - дети, которые одобряют сторону нападающих, подбадривают их; </a:t>
            </a:r>
            <a:r>
              <a:rPr lang="ru-RU" b="1" u="sng">
                <a:solidFill>
                  <a:srgbClr val="7030A0"/>
                </a:solidFill>
              </a:rPr>
              <a:t>наблюдатели</a:t>
            </a:r>
            <a:r>
              <a:rPr lang="ru-RU" b="1">
                <a:solidFill>
                  <a:srgbClr val="7030A0"/>
                </a:solidFill>
              </a:rPr>
              <a:t> - дети, которые просто собираются вокруг и смотрят и / или избегают ситуаций травли, не занимая ничью сторону; </a:t>
            </a:r>
            <a:r>
              <a:rPr lang="ru-RU" b="1" u="sng">
                <a:solidFill>
                  <a:srgbClr val="7030A0"/>
                </a:solidFill>
              </a:rPr>
              <a:t>сочувствующие</a:t>
            </a:r>
            <a:r>
              <a:rPr lang="ru-RU" b="1">
                <a:solidFill>
                  <a:srgbClr val="7030A0"/>
                </a:solidFill>
              </a:rPr>
              <a:t> - которые хотят заступиться за жертву травли, но боятся, поскольку обидчик сильный или лидер). </a:t>
            </a:r>
          </a:p>
          <a:p>
            <a:pPr algn="just">
              <a:lnSpc>
                <a:spcPct val="80000"/>
              </a:lnSpc>
              <a:spcBef>
                <a:spcPts val="395"/>
              </a:spcBef>
              <a:buFont typeface="Wingdings" charset="2"/>
              <a:buChar char="§"/>
              <a:defRPr lang="ru-RU" sz="1650"/>
            </a:pPr>
            <a:r>
              <a:rPr lang="ru-RU" b="1">
                <a:solidFill>
                  <a:srgbClr val="7030A0"/>
                </a:solidFill>
              </a:rPr>
              <a:t>Наличие большого числа детей-свидетелей говорит о закреплении формы поведения на соответствующее поведение в аналогичных ситуациях, что в последующем станет причиной появления в обществе равнодушных свидетелей агрессии.</a:t>
            </a:r>
            <a:endParaRPr lang="ru-RU">
              <a:solidFill>
                <a:srgbClr val="7030A0"/>
              </a:solidFill>
            </a:endParaRPr>
          </a:p>
          <a:p>
            <a:pPr algn="just">
              <a:lnSpc>
                <a:spcPct val="80000"/>
              </a:lnSpc>
              <a:spcBef>
                <a:spcPts val="395"/>
              </a:spcBef>
              <a:defRPr lang="ru-RU" sz="1650"/>
            </a:pPr>
            <a:r>
              <a:rPr lang="ru-RU" b="1" u="sng">
                <a:solidFill>
                  <a:srgbClr val="FF0000"/>
                </a:solidFill>
              </a:rPr>
              <a:t>ЗАЩИТНИКИ</a:t>
            </a:r>
            <a:r>
              <a:rPr lang="ru-RU" b="1">
                <a:solidFill>
                  <a:srgbClr val="7030A0"/>
                </a:solidFill>
              </a:rPr>
              <a:t> (</a:t>
            </a:r>
            <a:r>
              <a:rPr lang="ru-RU" b="1" u="sng">
                <a:solidFill>
                  <a:srgbClr val="7030A0"/>
                </a:solidFill>
              </a:rPr>
              <a:t>дети, которые занимают очевидную позицию против травли, либо активно противодействуют нападающим и предпринимают действия для прекращения издевательств, либо успокаивают и поддерживают жертву</a:t>
            </a:r>
            <a:r>
              <a:rPr lang="ru-RU" b="1">
                <a:solidFill>
                  <a:srgbClr val="7030A0"/>
                </a:solidFill>
              </a:rPr>
              <a:t>).</a:t>
            </a:r>
            <a:r>
              <a:rPr lang="ru-RU">
                <a:solidFill>
                  <a:srgbClr val="7030A0"/>
                </a:solidFill>
              </a:rPr>
              <a:t> </a:t>
            </a:r>
          </a:p>
          <a:p>
            <a:pPr algn="just">
              <a:lnSpc>
                <a:spcPct val="80000"/>
              </a:lnSpc>
              <a:spcBef>
                <a:spcPts val="395"/>
              </a:spcBef>
              <a:buFont typeface="Wingdings" charset="2"/>
              <a:buChar char="§"/>
              <a:defRPr lang="ru-RU" sz="1650"/>
            </a:pPr>
            <a:r>
              <a:rPr lang="ru-RU">
                <a:solidFill>
                  <a:srgbClr val="7030A0"/>
                </a:solidFill>
              </a:rPr>
              <a:t>Существует экспериментальное исследование, показывающее </a:t>
            </a:r>
            <a:r>
              <a:rPr lang="ru-RU" b="1">
                <a:solidFill>
                  <a:srgbClr val="7030A0"/>
                </a:solidFill>
              </a:rPr>
              <a:t>позитивную роль в разрешении ситуации школьной травли защитников: </a:t>
            </a:r>
            <a:r>
              <a:rPr lang="ru-RU" b="1" u="sng">
                <a:solidFill>
                  <a:srgbClr val="FF0000"/>
                </a:solidFill>
              </a:rPr>
              <a:t>при наличии защитников буллинг заканчивается, не успев начаться. </a:t>
            </a:r>
            <a:r>
              <a:rPr lang="ru-RU" b="1">
                <a:solidFill>
                  <a:srgbClr val="7030A0"/>
                </a:solidFill>
              </a:rPr>
              <a:t>Если же никто не вступается за жертву, то это становится хорошей почвой для дальнейшей травли - дает обидчикам все основания покрасоваться, унижая другого ребенка</a:t>
            </a:r>
            <a:r>
              <a:rPr lang="ru-RU">
                <a:solidFill>
                  <a:srgbClr val="7030A0"/>
                </a:solidFill>
              </a:rPr>
              <a: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noChangeArrowheads="1"/>
            <a:extLst>
              <a:ext uri="smNativeData">
                <pr:smNativeData xmlns:pr="smNativeData" xmlns:p14="http://schemas.microsoft.com/office/powerpoint/2010/main" xmlns="" val="SMDATA_13_Z9e/YxMAAAAlAAAAZAAAAA0AAAAAkAAAAEgAAACQAAAASA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W7P8KAAAAACgAAAAoAAAAZAAAAGQAAAAAAAAAzMzMAAAAAABQAAAAUAAAAGQAAABkAAAAAAAAABcAAAAUAAAAAAAAAAAAAAD/fwAA/38AAAAAAAAJAAAABAAAAAEAAAAMAAAAEAAAAAAAAAAAAAAAAAAAAAAAAAAeAAAAaAAAAAAAAAAAAAAAAAAAAAAAAAAAAAAAECcAABAnAAAAAAAAAAAAAAAAAAAAAAAAAAAAAAAAAAAAAAAAAAAAABQAAAAAAAAAwMD/AAAAAABkAAAAMgAAAAAAAABkAAAAAAAAAH9/fwAKAAAAHwAAAFQAAAD///8A////AQAAAAAAAAAAAAAAAAAAAAAAAAAAAAAAAAAAAAAAAAAAAAAAAH9/fwDW7P8DzMzMAMDA/wB/f38AAAAAAAAAAAAAAAAAAAAAAAAAAAAhAAAAGAAAABQAAADQAgAApQEAAHA1AABACgAAEAAAACYAAAAIAAAAACAAAAAAAAA="/>
              </a:ext>
            </a:extLst>
          </p:cNvSpPr>
          <p:nvPr>
            <p:ph type="title"/>
          </p:nvPr>
        </p:nvSpPr>
        <p:spPr/>
        <p:txBody>
          <a:bodyPr vert="horz" wrap="square" lIns="91440" tIns="45720" rIns="91440" bIns="45720" numCol="1" spcCol="215900" anchor="ctr">
            <a:prstTxWarp prst="textNoShape">
              <a:avLst/>
            </a:prstTxWarp>
          </a:bodyPr>
          <a:lstStyle/>
          <a:p>
            <a:pPr algn="ctr">
              <a:spcBef>
                <a:spcPts val="0"/>
              </a:spcBef>
              <a:defRPr lang="ru-RU" sz="3780"/>
            </a:pPr>
            <a:r>
              <a:rPr lang="ru-RU" sz="1980" b="1"/>
              <a:t>Поведенческие признаки, характерные для ребёнка-жертвы буллинга</a:t>
            </a:r>
            <a:r>
              <a:t/>
            </a:r>
            <a:br/>
            <a:endParaRPr/>
          </a:p>
        </p:txBody>
      </p:sp>
      <p:sp>
        <p:nvSpPr>
          <p:cNvPr id="3" name="Содержимое 2"/>
          <p:cNvSpPr>
            <a:spLocks noGrp="1" noChangeArrowheads="1"/>
            <a:extLst>
              <a:ext uri="smNativeData">
                <pr:smNativeData xmlns:pr="smNativeData" xmlns:p14="http://schemas.microsoft.com/office/powerpoint/2010/main" xmlns="" val="SMDATA_13_Z9e/YxMAAAAlAAAAZA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W7P8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QAAAAAAAAAAAAAAAAAAAAAAAAAAAAAAAAAAAAAAAAAAAAAAAH9/fwDW7P8DzMzMAMDA/wB/f38AAAAAAAAAAAAAAAAAAAAAAAAAAAAhAAAAGAAAABQAAADQAgAAzgcAAHA1AAC1JwAAEAAAACYAAAAIAAAAASAAAAAAAAA="/>
              </a:ext>
            </a:extLst>
          </p:cNvSpPr>
          <p:nvPr>
            <p:ph type="body" idx="1"/>
          </p:nvPr>
        </p:nvSpPr>
        <p:spPr>
          <a:xfrm>
            <a:off x="457200" y="1268730"/>
            <a:ext cx="8229600" cy="5186045"/>
          </a:xfrm>
        </p:spPr>
        <p:txBody>
          <a:bodyPr vert="horz" wrap="square" lIns="91440" tIns="45720" rIns="91440" bIns="45720" numCol="1" spcCol="215900" anchor="t">
            <a:prstTxWarp prst="textNoShape">
              <a:avLst/>
            </a:prstTxWarp>
          </a:bodyPr>
          <a:lstStyle/>
          <a:p>
            <a:pPr algn="just">
              <a:lnSpc>
                <a:spcPct val="80000"/>
              </a:lnSpc>
              <a:spcBef>
                <a:spcPts val="285"/>
              </a:spcBef>
              <a:buFont typeface="Wingdings" charset="2"/>
              <a:buChar char="Ø"/>
              <a:defRPr lang="ru-RU" sz="1200"/>
            </a:pPr>
            <a:r>
              <a:rPr lang="ru-RU" b="1" u="sng">
                <a:solidFill>
                  <a:srgbClr val="0D5950"/>
                </a:solidFill>
              </a:rPr>
              <a:t>Ребенок теряет интерес к школе</a:t>
            </a:r>
            <a:r>
              <a:rPr lang="ru-RU">
                <a:solidFill>
                  <a:srgbClr val="0D5950"/>
                </a:solidFill>
              </a:rPr>
              <a:t>, ищет причины не ходить в школу. </a:t>
            </a:r>
            <a:r>
              <a:rPr lang="ru-RU" b="1">
                <a:solidFill>
                  <a:srgbClr val="0D5950"/>
                </a:solidFill>
              </a:rPr>
              <a:t>Внезапное нежелание или увеличение нежелания ходить в школу является одним из основных маркеров буллинга. </a:t>
            </a:r>
            <a:r>
              <a:rPr lang="ru-RU">
                <a:solidFill>
                  <a:srgbClr val="0D5950"/>
                </a:solidFill>
              </a:rPr>
              <a:t>Некоторые школьники подвергаются издевательствам по пути в школу или из школы, следовательно, заслуживает</a:t>
            </a:r>
            <a:r>
              <a:rPr lang="ru-RU" b="1">
                <a:solidFill>
                  <a:srgbClr val="0D5950"/>
                </a:solidFill>
              </a:rPr>
              <a:t> </a:t>
            </a:r>
            <a:r>
              <a:rPr lang="ru-RU">
                <a:solidFill>
                  <a:srgbClr val="0D5950"/>
                </a:solidFill>
              </a:rPr>
              <a:t>внимание «задержка» ребенка из школы.</a:t>
            </a:r>
          </a:p>
          <a:p>
            <a:pPr algn="just">
              <a:lnSpc>
                <a:spcPct val="80000"/>
              </a:lnSpc>
              <a:spcBef>
                <a:spcPts val="285"/>
              </a:spcBef>
              <a:buFont typeface="Wingdings" charset="2"/>
              <a:buChar char="Ø"/>
              <a:defRPr lang="ru-RU" sz="1200"/>
            </a:pPr>
            <a:r>
              <a:rPr lang="ru-RU" b="1" u="sng">
                <a:solidFill>
                  <a:srgbClr val="0D5950"/>
                </a:solidFill>
              </a:rPr>
              <a:t>Изменения в настроении и поведении. </a:t>
            </a:r>
            <a:r>
              <a:rPr lang="ru-RU">
                <a:solidFill>
                  <a:srgbClr val="0D5950"/>
                </a:solidFill>
              </a:rPr>
              <a:t>Ребенок кажется замкнутым, одиноким, тревожным, мнительным и боязливым без явных на то причин. Подобную изменчивость не стоит путать с изменением социального и внутреннего мира подростка, когда его повседневное поведение все больше зависит от мнения сверстников.</a:t>
            </a:r>
          </a:p>
          <a:p>
            <a:pPr algn="just">
              <a:lnSpc>
                <a:spcPct val="80000"/>
              </a:lnSpc>
              <a:spcBef>
                <a:spcPts val="285"/>
              </a:spcBef>
              <a:buFont typeface="Wingdings" charset="2"/>
              <a:buChar char="Ø"/>
              <a:defRPr lang="ru-RU" sz="1200"/>
            </a:pPr>
            <a:r>
              <a:rPr lang="ru-RU" b="1" u="sng">
                <a:solidFill>
                  <a:srgbClr val="0D5950"/>
                </a:solidFill>
              </a:rPr>
              <a:t>Часто болеет и жалуется на боли в животе, в груди, головную боль при отсутствии соответствующих симптоматике заболеваний, теряет аппетит.</a:t>
            </a:r>
          </a:p>
          <a:p>
            <a:pPr algn="just">
              <a:lnSpc>
                <a:spcPct val="80000"/>
              </a:lnSpc>
              <a:spcBef>
                <a:spcPts val="285"/>
              </a:spcBef>
              <a:buFont typeface="Wingdings" charset="2"/>
              <a:buChar char="Ø"/>
              <a:defRPr lang="ru-RU" sz="1200"/>
            </a:pPr>
            <a:r>
              <a:rPr lang="ru-RU" b="1" u="sng">
                <a:solidFill>
                  <a:srgbClr val="0D5950"/>
                </a:solidFill>
              </a:rPr>
              <a:t>Часты нарушения сна и ночные кошмары, </a:t>
            </a:r>
            <a:r>
              <a:rPr lang="ru-RU">
                <a:solidFill>
                  <a:srgbClr val="0D5950"/>
                </a:solidFill>
              </a:rPr>
              <a:t>что может проявляться в нежелании ложиться спать по вечерам (в сочетании с нежеланием вставать по утрам), общей бессонницей (указывающей на беспокойство).</a:t>
            </a:r>
          </a:p>
          <a:p>
            <a:pPr algn="just">
              <a:lnSpc>
                <a:spcPct val="80000"/>
              </a:lnSpc>
              <a:spcBef>
                <a:spcPts val="285"/>
              </a:spcBef>
              <a:buFont typeface="Wingdings" charset="2"/>
              <a:buChar char="Ø"/>
              <a:defRPr lang="ru-RU" sz="1200"/>
            </a:pPr>
            <a:r>
              <a:rPr lang="ru-RU" b="1" u="sng">
                <a:solidFill>
                  <a:srgbClr val="0D5950"/>
                </a:solidFill>
              </a:rPr>
              <a:t>У ребенка есть следы насилия: синяки, порезы, царапины или рваная одежда, которые не объясняются естественным образом (т.е. не связаны с игрой, случайным падением и т. п.). </a:t>
            </a:r>
          </a:p>
          <a:p>
            <a:pPr algn="just">
              <a:lnSpc>
                <a:spcPct val="80000"/>
              </a:lnSpc>
              <a:spcBef>
                <a:spcPts val="285"/>
              </a:spcBef>
              <a:buNone/>
              <a:defRPr lang="ru-RU" sz="1200"/>
            </a:pPr>
            <a:r>
              <a:rPr lang="ru-RU" b="1" u="sng">
                <a:solidFill>
                  <a:srgbClr val="0D5950"/>
                </a:solidFill>
              </a:rPr>
              <a:t>	Все это может свидетельствовать о физических издевательствах. Иногда же суть издевательств сводится к преднамеренному уничтожению или хищению имущества жертвы.</a:t>
            </a:r>
          </a:p>
          <a:p>
            <a:pPr algn="just">
              <a:lnSpc>
                <a:spcPct val="80000"/>
              </a:lnSpc>
              <a:spcBef>
                <a:spcPts val="285"/>
              </a:spcBef>
              <a:buFont typeface="Wingdings" charset="2"/>
              <a:buChar char="Ø"/>
              <a:defRPr lang="ru-RU" sz="1200"/>
            </a:pPr>
            <a:r>
              <a:rPr lang="ru-RU" b="1" u="sng">
                <a:solidFill>
                  <a:srgbClr val="0D5950"/>
                </a:solidFill>
              </a:rPr>
              <a:t>У ребенка наблюдается повышенная раздражительность и утомляемость, ухудшается успеваемость в школе. </a:t>
            </a:r>
            <a:r>
              <a:rPr lang="ru-RU" b="1">
                <a:solidFill>
                  <a:srgbClr val="0D5950"/>
                </a:solidFill>
              </a:rPr>
              <a:t>Зарубежные исследователи относят также внезапное «погружение ребенка в повышение своей успеваемости» к возможным признакам травли.</a:t>
            </a:r>
          </a:p>
          <a:p>
            <a:pPr algn="just">
              <a:lnSpc>
                <a:spcPct val="80000"/>
              </a:lnSpc>
              <a:spcBef>
                <a:spcPts val="285"/>
              </a:spcBef>
              <a:buFont typeface="Wingdings" charset="2"/>
              <a:buChar char="Ø"/>
              <a:defRPr lang="ru-RU" sz="1200"/>
            </a:pPr>
            <a:r>
              <a:rPr lang="ru-RU" b="1">
                <a:solidFill>
                  <a:srgbClr val="0D5950"/>
                </a:solidFill>
              </a:rPr>
              <a:t> </a:t>
            </a:r>
            <a:r>
              <a:rPr lang="ru-RU" b="1" u="sng">
                <a:solidFill>
                  <a:srgbClr val="0D5950"/>
                </a:solidFill>
              </a:rPr>
              <a:t>Появляются запросы на дополнительные деньги. </a:t>
            </a:r>
            <a:r>
              <a:rPr lang="ru-RU">
                <a:solidFill>
                  <a:srgbClr val="0D5950"/>
                </a:solidFill>
              </a:rPr>
              <a:t>Человек, который запугивает, может заставить жертву украсть (скажем, из магазинов или даже домов) для него какие-либо предметы или вещи. </a:t>
            </a:r>
            <a:r>
              <a:rPr lang="ru-RU" b="1" u="sng">
                <a:solidFill>
                  <a:srgbClr val="0D5950"/>
                </a:solidFill>
              </a:rPr>
              <a:t>Это дает агрессору не только деньги или имущество, которые были украдены, но и «психологическую власть» над человеком, которого он запугивает.</a:t>
            </a:r>
          </a:p>
          <a:p>
            <a:pPr algn="just">
              <a:lnSpc>
                <a:spcPct val="80000"/>
              </a:lnSpc>
              <a:spcBef>
                <a:spcPts val="285"/>
              </a:spcBef>
              <a:buFont typeface="Wingdings" charset="2"/>
              <a:buChar char="Ø"/>
              <a:defRPr lang="ru-RU" sz="1200"/>
            </a:pPr>
            <a:r>
              <a:rPr lang="ru-RU" b="1">
                <a:solidFill>
                  <a:srgbClr val="0D5950"/>
                </a:solidFill>
              </a:rPr>
              <a:t> </a:t>
            </a:r>
            <a:r>
              <a:rPr lang="ru-RU" b="1" u="sng">
                <a:solidFill>
                  <a:srgbClr val="0D5950"/>
                </a:solidFill>
              </a:rPr>
              <a:t>Отдает предпочтение взрослой компании, имеет мало друзей или не имеет их совсем.</a:t>
            </a:r>
          </a:p>
          <a:p>
            <a:pPr algn="just">
              <a:lnSpc>
                <a:spcPct val="80000"/>
              </a:lnSpc>
              <a:spcBef>
                <a:spcPts val="285"/>
              </a:spcBef>
              <a:buFont typeface="Wingdings" charset="2"/>
              <a:buChar char="Ø"/>
              <a:defRPr lang="ru-RU" sz="1200"/>
            </a:pPr>
            <a:r>
              <a:rPr lang="ru-RU" b="1">
                <a:solidFill>
                  <a:srgbClr val="0D5950"/>
                </a:solidFill>
              </a:rPr>
              <a:t> </a:t>
            </a:r>
            <a:r>
              <a:rPr lang="ru-RU" b="1" u="sng">
                <a:solidFill>
                  <a:srgbClr val="0D5950"/>
                </a:solidFill>
              </a:rPr>
              <a:t>Избегает мест и предметов, напоминающих о болезненных для него событиях, касающихся школьной травли.</a:t>
            </a:r>
          </a:p>
          <a:p>
            <a:pPr algn="just">
              <a:lnSpc>
                <a:spcPct val="80000"/>
              </a:lnSpc>
              <a:spcBef>
                <a:spcPts val="285"/>
              </a:spcBef>
              <a:buFont typeface="Wingdings" charset="2"/>
              <a:buChar char="Ø"/>
              <a:defRPr lang="ru-RU" sz="1200"/>
            </a:pPr>
            <a:r>
              <a:rPr lang="ru-RU" b="1" u="sng">
                <a:solidFill>
                  <a:srgbClr val="0D5950"/>
                </a:solidFill>
              </a:rPr>
              <a:t>Отказывается разговаривать на «неудобные темы», не желает объяснять, в чем причины его переменившегося настроения и поведения. </a:t>
            </a:r>
            <a:r>
              <a:rPr lang="ru-RU" b="1">
                <a:solidFill>
                  <a:srgbClr val="0D5950"/>
                </a:solidFill>
              </a:rPr>
              <a:t>Помните, что издевательства часто окружены секретностью. Агрессор может угрожать усилением атаки и более суровым поведением в случае, если ребенок обратится за помощью к третьему лицу.</a:t>
            </a:r>
          </a:p>
          <a:p>
            <a:pPr>
              <a:lnSpc>
                <a:spcPct val="80000"/>
              </a:lnSpc>
              <a:spcBef>
                <a:spcPts val="285"/>
              </a:spcBef>
              <a:buNone/>
              <a:defRPr lang="ru-RU" sz="1200"/>
            </a:pPr>
            <a:endParaRPr lang="ru-RU" b="1">
              <a:solidFill>
                <a:srgbClr val="0D595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noChangeArrowheads="1"/>
            <a:extLst>
              <a:ext uri="smNativeData">
                <pr:smNativeData xmlns:pr="smNativeData" xmlns:p14="http://schemas.microsoft.com/office/powerpoint/2010/main" xmlns="" val="SMDATA_13_Z9e/YxMAAAAlAAAAZAAAAA0AAAAAkAAAAEgAAACQAAAASA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W7P8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QAAAAAAAAAAAAAAAAAAAAAAAAAAAAAAAAAAAAAAAAAAAAAAAH9/fwDW7P8DzMzMAMDA/wB/f38AAAAAAAAAAAAAAAAAAAAAAAAAAAAhAAAAGAAAABQAAADQAgAApQEAAHA1AABACgAAEAAAACYAAAAIAAAAACAAAAAAAAA="/>
              </a:ext>
            </a:extLst>
          </p:cNvSpPr>
          <p:nvPr>
            <p:ph type="title"/>
          </p:nvPr>
        </p:nvSpPr>
        <p:spPr/>
        <p:txBody>
          <a:bodyPr vert="horz" wrap="square" lIns="91440" tIns="45720" rIns="91440" bIns="45720" numCol="1" spcCol="215900" anchor="ctr">
            <a:prstTxWarp prst="textNoShape">
              <a:avLst/>
            </a:prstTxWarp>
          </a:bodyPr>
          <a:lstStyle/>
          <a:p>
            <a:pPr algn="ctr">
              <a:defRPr lang="ru-RU"/>
            </a:pPr>
            <a:r>
              <a:rPr lang="ru-RU" sz="1600" b="1"/>
              <a:t>Действия, которые нужно предпринять родителям ребёнка- «жертвы» буллинга</a:t>
            </a:r>
          </a:p>
        </p:txBody>
      </p:sp>
      <p:sp>
        <p:nvSpPr>
          <p:cNvPr id="3" name="Содержимое 2"/>
          <p:cNvSpPr>
            <a:spLocks noGrp="1" noChangeArrowheads="1"/>
            <a:extLst>
              <a:ext uri="smNativeData">
                <pr:smNativeData xmlns:pr="smNativeData" xmlns:p14="http://schemas.microsoft.com/office/powerpoint/2010/main" xmlns="" val="SMDATA_13_Z9e/YxMAAAAlAAAAZA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W7P8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QAAAAAAAAAAAAAAAAAAAAAAAAAAAAAAAAAAAAAAAAAAAAAAAH9/fwDW7P8DzMzMAMDA/wB/f38AAAAAAAAAAAAAAAAAAAAAAAAAAAAhAAAAGAAAABQAAADQAgAAIgkAAHA1AAC1JwAAEAAAACYAAAAIAAAAASAAAAAAAAA="/>
              </a:ext>
            </a:extLst>
          </p:cNvSpPr>
          <p:nvPr>
            <p:ph type="body" idx="1"/>
          </p:nvPr>
        </p:nvSpPr>
        <p:spPr>
          <a:xfrm>
            <a:off x="457200" y="1484630"/>
            <a:ext cx="8229600" cy="4970145"/>
          </a:xfrm>
        </p:spPr>
        <p:txBody>
          <a:bodyPr vert="horz" wrap="square" lIns="91440" tIns="45720" rIns="91440" bIns="45720" numCol="1" spcCol="215900" anchor="t">
            <a:prstTxWarp prst="textNoShape">
              <a:avLst/>
            </a:prstTxWarp>
          </a:bodyPr>
          <a:lstStyle/>
          <a:p>
            <a:pPr>
              <a:lnSpc>
                <a:spcPct val="80000"/>
              </a:lnSpc>
              <a:spcBef>
                <a:spcPts val="230"/>
              </a:spcBef>
              <a:buNone/>
              <a:defRPr lang="ru-RU" sz="960"/>
            </a:pPr>
            <a:endParaRPr/>
          </a:p>
          <a:p>
            <a:pPr algn="just">
              <a:lnSpc>
                <a:spcPct val="80000"/>
              </a:lnSpc>
              <a:spcBef>
                <a:spcPts val="260"/>
              </a:spcBef>
              <a:buFont typeface="Wingdings" charset="2"/>
              <a:buChar char="q"/>
              <a:defRPr lang="ru-RU" sz="960"/>
            </a:pPr>
            <a:r>
              <a:rPr lang="ru-RU" sz="1090" b="1" u="sng">
                <a:solidFill>
                  <a:srgbClr val="138678"/>
                </a:solidFill>
              </a:rPr>
              <a:t>Оказать психологическую и эмоциональную поддержку ребенку</a:t>
            </a:r>
            <a:r>
              <a:rPr lang="ru-RU" sz="1090" b="1">
                <a:solidFill>
                  <a:srgbClr val="138678"/>
                </a:solidFill>
              </a:rPr>
              <a:t>, дать понять ребенку, что Вы на его стороне и приложите максимум усилий, чтобы урегулировать сложившуюся ситуацию с травлей. Важно показать, что Вы услышали ребенка. Что он больше не один на один со своей проблемой, что взрослый знает и обязательно поможет. Разумеется, может потребоваться быть более настойчивым и провести не одну беседу с ребенком, особенно если молодой человек находится в серьезной опасности.</a:t>
            </a:r>
          </a:p>
          <a:p>
            <a:pPr algn="just">
              <a:lnSpc>
                <a:spcPct val="80000"/>
              </a:lnSpc>
              <a:spcBef>
                <a:spcPts val="260"/>
              </a:spcBef>
              <a:buFont typeface="Wingdings" charset="2"/>
              <a:buChar char="q"/>
              <a:defRPr lang="ru-RU" sz="960"/>
            </a:pPr>
            <a:r>
              <a:rPr lang="ru-RU" sz="1090" b="1" u="sng">
                <a:solidFill>
                  <a:srgbClr val="138678"/>
                </a:solidFill>
              </a:rPr>
              <a:t>Не поддаваться паническим и агрессивным настроениям</a:t>
            </a:r>
            <a:r>
              <a:rPr lang="ru-RU" sz="1090" b="1">
                <a:solidFill>
                  <a:srgbClr val="138678"/>
                </a:solidFill>
              </a:rPr>
              <a:t>, сохранять спокойствие. Первоочередная задача - успокоиться самому и успокоить ребенка, обеспечив ему ощущение защищенности и эмоционального комфорта. </a:t>
            </a:r>
            <a:r>
              <a:rPr lang="ru-RU" sz="1090" b="1" u="sng">
                <a:solidFill>
                  <a:srgbClr val="138678"/>
                </a:solidFill>
              </a:rPr>
              <a:t>Ваша тревога только усугубит травму ребенка, а эмоции не позволят установить доверительный контакт для преодоления травли</a:t>
            </a:r>
            <a:r>
              <a:rPr lang="ru-RU" sz="1090" b="1">
                <a:solidFill>
                  <a:srgbClr val="138678"/>
                </a:solidFill>
              </a:rPr>
              <a:t>.</a:t>
            </a:r>
          </a:p>
          <a:p>
            <a:pPr algn="just">
              <a:lnSpc>
                <a:spcPct val="80000"/>
              </a:lnSpc>
              <a:spcBef>
                <a:spcPts val="260"/>
              </a:spcBef>
              <a:buFont typeface="Wingdings" charset="2"/>
              <a:buChar char="q"/>
              <a:defRPr lang="ru-RU" sz="960"/>
            </a:pPr>
            <a:r>
              <a:rPr lang="ru-RU" sz="1090" b="1" u="sng">
                <a:solidFill>
                  <a:srgbClr val="138678"/>
                </a:solidFill>
              </a:rPr>
              <a:t>Внимательно выслушать ребенка</a:t>
            </a:r>
            <a:r>
              <a:rPr lang="ru-RU" sz="1090" b="1">
                <a:solidFill>
                  <a:srgbClr val="138678"/>
                </a:solidFill>
              </a:rPr>
              <a:t>. Разобраться в причине и последовательности событий, задавать вопросы и попытаться узнать его мнение по поводу причины сложившейся ситуации. Прислушиваясь к ребенку, мы сообщаем ему о нашем признании, теплоте и заботе о нём, а это также жизненно важно для укрепления чувства собственного достоинства ребенка-жертвы и повышения его самооценки. Ребенок должен попытаться самостоятельно проанализировать свои действия и понять, могли ли его поступки послужить причиной травли. Это поможет ему разобраться, может ли он самостоятельно повлиять на ситуацию в дальнейшем и что, возможно, необходимо подкорректировать в собственном поведении, чтобы в новом социуме ситуация с травлей не повторилась. Ни в коем случае не критиковать и не обвинять ребенка в сложившейся ситуации. Важно донести до него мысль, что на месте «жертвы» может оказаться каждый.</a:t>
            </a:r>
          </a:p>
          <a:p>
            <a:pPr algn="just">
              <a:lnSpc>
                <a:spcPct val="80000"/>
              </a:lnSpc>
              <a:spcBef>
                <a:spcPts val="260"/>
              </a:spcBef>
              <a:buFont typeface="Wingdings" charset="2"/>
              <a:buChar char="q"/>
              <a:defRPr lang="ru-RU" sz="960"/>
            </a:pPr>
            <a:r>
              <a:rPr lang="ru-RU" sz="1090" b="1" u="sng">
                <a:solidFill>
                  <a:srgbClr val="138678"/>
                </a:solidFill>
              </a:rPr>
              <a:t>Уверить ребенка в том, что проблема не у того, кто является жертвой, а у того, кто выступает агрессором</a:t>
            </a:r>
            <a:r>
              <a:rPr lang="ru-RU" sz="1090" b="1">
                <a:solidFill>
                  <a:srgbClr val="138678"/>
                </a:solidFill>
              </a:rPr>
              <a:t>. Шаблон, который является общим для всех моделей поведения агрессоров, заключается в том, что обидчик утверждается в своей самооценке «нездоровым» способом. Это является показателем неадекватного восприятия себя и окружающего мира. Иногда психологи называют это доминантным поведением, т.е. желанием получить власть над другими людьми.</a:t>
            </a:r>
          </a:p>
          <a:p>
            <a:pPr algn="just">
              <a:lnSpc>
                <a:spcPct val="80000"/>
              </a:lnSpc>
              <a:spcBef>
                <a:spcPts val="260"/>
              </a:spcBef>
              <a:buFont typeface="Wingdings" charset="2"/>
              <a:buChar char="q"/>
              <a:defRPr lang="ru-RU" sz="960"/>
            </a:pPr>
            <a:r>
              <a:rPr lang="ru-RU" sz="1090" b="1" u="sng">
                <a:solidFill>
                  <a:srgbClr val="138678"/>
                </a:solidFill>
              </a:rPr>
              <a:t>Обучение навыкам преодоления трудностей</a:t>
            </a:r>
            <a:r>
              <a:rPr lang="ru-RU" sz="1090" b="1">
                <a:solidFill>
                  <a:srgbClr val="138678"/>
                </a:solidFill>
              </a:rPr>
              <a:t>. Понимая такую особенность буллинга, как дисбаланс власти, стоит объяснить ребенку, что агрессор тем сильнее, чем сильнее расстраивается или злится жертва. Буллинг - игра власти, в которой побеждает тот, кто не расстраивается и не злится. Наоборот, юмор, молчание или уверенный ответ, то есть неагрессивная защита себя, могут предотвратить дальнейшую атаку. Тогда агрессору перестанет нравиться игра и, не получив желаемого, он отступит. По сути, родитель здесь выступает в роли «тренера» для своего ребенка.</a:t>
            </a:r>
          </a:p>
          <a:p>
            <a:pPr algn="just">
              <a:lnSpc>
                <a:spcPct val="80000"/>
              </a:lnSpc>
              <a:spcBef>
                <a:spcPts val="260"/>
              </a:spcBef>
              <a:buNone/>
              <a:defRPr lang="ru-RU" sz="960"/>
            </a:pPr>
            <a:endParaRPr lang="ru-RU" sz="1090" b="1">
              <a:solidFill>
                <a:srgbClr val="00B05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noChangeArrowheads="1"/>
            <a:extLst>
              <a:ext uri="smNativeData">
                <pr:smNativeData xmlns:pr="smNativeData" xmlns:p14="http://schemas.microsoft.com/office/powerpoint/2010/main" xmlns="" val="SMDATA_13_Z9e/YxMAAAAlAAAAZAAAAA0AAAAAkAAAAEgAAACQAAAASA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W7P8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QAAAAAAAAAAAAAAAAAAAAAAAAAAAAAAAAAAAAAAAAAAAAAAAH9/fwDW7P8DzMzMAMDA/wB/f38AAAAAAAAAAAAAAAAAAAAAAAAAAAAhAAAAGAAAABQAAADQAgAApQEAAHA1AABACgAAEAAAACYAAAAIAAAAACAAAAAAAAA="/>
              </a:ext>
            </a:extLst>
          </p:cNvSpPr>
          <p:nvPr>
            <p:ph type="title"/>
          </p:nvPr>
        </p:nvSpPr>
        <p:spPr/>
        <p:txBody>
          <a:bodyPr vert="horz" wrap="square" lIns="91440" tIns="45720" rIns="91440" bIns="45720" numCol="1" spcCol="215900" anchor="ctr">
            <a:prstTxWarp prst="textNoShape">
              <a:avLst/>
            </a:prstTxWarp>
          </a:bodyPr>
          <a:lstStyle/>
          <a:p>
            <a:pPr algn="ctr">
              <a:spcBef>
                <a:spcPts val="0"/>
              </a:spcBef>
              <a:defRPr lang="ru-RU" sz="3780"/>
            </a:pPr>
            <a:r>
              <a:t/>
            </a:r>
            <a:br/>
            <a:r>
              <a:rPr lang="ru-RU" sz="1620" b="1">
                <a:effectLst/>
              </a:rPr>
              <a:t>МЕТОДЫ, С ПОМОЩЬЮ КОТОРЫХ РЕБЁНОК СМОЖЕТ ИЗБЕГАТЬ, ОТКЛОНЯТЬ ИЛИ СПРАВЛЯТЬСЯ СО СЛОВЕСНЫМИ ДОМОГАТЕЛЬСТВАМИ И ИЗДЕВАТЕЛЬСТВАМИ</a:t>
            </a:r>
            <a:r>
              <a:t/>
            </a:r>
            <a:br/>
            <a:endParaRPr lang="ru-RU" sz="1620" b="1"/>
          </a:p>
        </p:txBody>
      </p:sp>
      <p:sp>
        <p:nvSpPr>
          <p:cNvPr id="3" name="Содержимое 2"/>
          <p:cNvSpPr>
            <a:spLocks noGrp="1" noChangeArrowheads="1"/>
            <a:extLst>
              <a:ext uri="smNativeData">
                <pr:smNativeData xmlns:pr="smNativeData" xmlns:p14="http://schemas.microsoft.com/office/powerpoint/2010/main" xmlns="" val="SMDATA_13_Z9e/YxMAAAAlAAAAZA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W7P8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QAAAAAAAAAAAAAAAAAAAAAAAAAAAAAAAAAAAAAAAAAAAAAAAH9/fwDW7P8DzMzMAMDA/wB/f38AAAAAAAAAAAAAAAAAAAAAAAAAAAAhAAAAGAAAABQAAADQAgAAsQgAAHA1AAC1JwAAEAAAACYAAAAIAAAAASAAAAAAAAA="/>
              </a:ext>
            </a:extLst>
          </p:cNvSpPr>
          <p:nvPr>
            <p:ph type="body" idx="1"/>
          </p:nvPr>
        </p:nvSpPr>
        <p:spPr>
          <a:xfrm>
            <a:off x="457200" y="1412875"/>
            <a:ext cx="8229600" cy="5041900"/>
          </a:xfrm>
        </p:spPr>
        <p:txBody>
          <a:bodyPr vert="horz" wrap="square" lIns="91440" tIns="45720" rIns="91440" bIns="45720" numCol="1" spcCol="215900" anchor="t">
            <a:prstTxWarp prst="textNoShape">
              <a:avLst/>
            </a:prstTxWarp>
          </a:bodyPr>
          <a:lstStyle/>
          <a:p>
            <a:pPr>
              <a:lnSpc>
                <a:spcPct val="80000"/>
              </a:lnSpc>
              <a:spcBef>
                <a:spcPts val="335"/>
              </a:spcBef>
              <a:buNone/>
              <a:defRPr lang="ru-RU" sz="1410"/>
            </a:pPr>
            <a:r>
              <a:rPr lang="ru-RU" b="1"/>
              <a:t> </a:t>
            </a:r>
          </a:p>
          <a:p>
            <a:pPr>
              <a:lnSpc>
                <a:spcPct val="80000"/>
              </a:lnSpc>
              <a:spcBef>
                <a:spcPts val="335"/>
              </a:spcBef>
              <a:buNone/>
              <a:defRPr lang="ru-RU" sz="1410"/>
            </a:pPr>
            <a:r>
              <a:rPr lang="ru-RU" b="1"/>
              <a:t> </a:t>
            </a:r>
          </a:p>
          <a:p>
            <a:pPr algn="just">
              <a:lnSpc>
                <a:spcPct val="80000"/>
              </a:lnSpc>
              <a:spcBef>
                <a:spcPts val="335"/>
              </a:spcBef>
              <a:buFont typeface="Wingdings" charset="2"/>
              <a:buChar char="q"/>
              <a:defRPr lang="ru-RU" sz="1410"/>
            </a:pPr>
            <a:r>
              <a:rPr lang="ru-RU" b="1">
                <a:solidFill>
                  <a:srgbClr val="7030A0"/>
                </a:solidFill>
              </a:rPr>
              <a:t> </a:t>
            </a:r>
            <a:r>
              <a:rPr lang="ru-RU" b="1" u="sng">
                <a:solidFill>
                  <a:srgbClr val="7030A0"/>
                </a:solidFill>
              </a:rPr>
              <a:t>ЮМОР</a:t>
            </a:r>
          </a:p>
          <a:p>
            <a:pPr algn="just">
              <a:lnSpc>
                <a:spcPct val="80000"/>
              </a:lnSpc>
              <a:spcBef>
                <a:spcPts val="335"/>
              </a:spcBef>
              <a:buNone/>
              <a:defRPr lang="ru-RU" sz="1410"/>
            </a:pPr>
            <a:r>
              <a:rPr lang="ru-RU" b="1">
                <a:solidFill>
                  <a:srgbClr val="7030A0"/>
                </a:solidFill>
              </a:rPr>
              <a:t>         Метод работает только в случае обзывания / словесных издевательств.</a:t>
            </a:r>
          </a:p>
          <a:p>
            <a:pPr algn="just">
              <a:lnSpc>
                <a:spcPct val="80000"/>
              </a:lnSpc>
              <a:spcBef>
                <a:spcPts val="335"/>
              </a:spcBef>
              <a:buNone/>
              <a:defRPr lang="ru-RU" sz="1410"/>
            </a:pPr>
            <a:r>
              <a:rPr lang="ru-RU" b="1">
                <a:solidFill>
                  <a:srgbClr val="7030A0"/>
                </a:solidFill>
              </a:rPr>
              <a:t>	 Советы от родителя:</a:t>
            </a:r>
          </a:p>
          <a:p>
            <a:pPr algn="just">
              <a:lnSpc>
                <a:spcPct val="80000"/>
              </a:lnSpc>
              <a:spcBef>
                <a:spcPts val="335"/>
              </a:spcBef>
              <a:buNone/>
              <a:defRPr lang="ru-RU" sz="1410"/>
            </a:pPr>
            <a:r>
              <a:rPr lang="ru-RU" b="1">
                <a:solidFill>
                  <a:srgbClr val="7030A0"/>
                </a:solidFill>
              </a:rPr>
              <a:t>        (А) Подумайте об остроумном ответе (ответ стоит заготовить заранее дома).</a:t>
            </a:r>
          </a:p>
          <a:p>
            <a:pPr algn="just">
              <a:lnSpc>
                <a:spcPct val="80000"/>
              </a:lnSpc>
              <a:spcBef>
                <a:spcPts val="335"/>
              </a:spcBef>
              <a:buNone/>
              <a:defRPr lang="ru-RU" sz="1410"/>
            </a:pPr>
            <a:r>
              <a:rPr lang="ru-RU" b="1">
                <a:solidFill>
                  <a:srgbClr val="7030A0"/>
                </a:solidFill>
              </a:rPr>
              <a:t>        (Б) Действуйте так, как будто это вас не беспокоит, буквально отшучиваясь (сложно, но возможно). Помните, что люди, которые запугивают, обычно ищут реакцию в виде негативной реакции (злость, грусть и т.д.). Если вы не дадите им ее, они, скорее всего, остановятся или выберут кого-то другого, кто расстроится.</a:t>
            </a:r>
          </a:p>
          <a:p>
            <a:pPr algn="just">
              <a:lnSpc>
                <a:spcPct val="80000"/>
              </a:lnSpc>
              <a:spcBef>
                <a:spcPts val="335"/>
              </a:spcBef>
              <a:buFont typeface="Wingdings" charset="2"/>
              <a:buChar char="q"/>
              <a:defRPr lang="ru-RU" sz="1410"/>
            </a:pPr>
            <a:r>
              <a:rPr lang="ru-RU" b="1" u="sng">
                <a:solidFill>
                  <a:srgbClr val="7030A0"/>
                </a:solidFill>
              </a:rPr>
              <a:t>УВЕРЕННОСТЬ В СЕБЕ</a:t>
            </a:r>
          </a:p>
          <a:p>
            <a:pPr algn="just">
              <a:lnSpc>
                <a:spcPct val="80000"/>
              </a:lnSpc>
              <a:spcBef>
                <a:spcPts val="335"/>
              </a:spcBef>
              <a:buNone/>
              <a:defRPr lang="ru-RU" sz="1410"/>
            </a:pPr>
            <a:r>
              <a:rPr lang="ru-RU" b="1">
                <a:solidFill>
                  <a:srgbClr val="7030A0"/>
                </a:solidFill>
              </a:rPr>
              <a:t>        Вовлеченность человека в ситуацию с травлей (как агрессора, так и жертвы) довольно тесно связана с уровнем его самооценки.</a:t>
            </a:r>
          </a:p>
          <a:p>
            <a:pPr algn="just">
              <a:lnSpc>
                <a:spcPct val="80000"/>
              </a:lnSpc>
              <a:spcBef>
                <a:spcPts val="335"/>
              </a:spcBef>
              <a:buNone/>
              <a:defRPr lang="ru-RU" sz="1410"/>
            </a:pPr>
            <a:r>
              <a:rPr lang="ru-RU" b="1">
                <a:solidFill>
                  <a:srgbClr val="7030A0"/>
                </a:solidFill>
              </a:rPr>
              <a:t>        Советы от родителя:</a:t>
            </a:r>
          </a:p>
          <a:p>
            <a:pPr algn="just">
              <a:lnSpc>
                <a:spcPct val="80000"/>
              </a:lnSpc>
              <a:spcBef>
                <a:spcPts val="335"/>
              </a:spcBef>
              <a:buNone/>
              <a:defRPr lang="ru-RU" sz="1410"/>
            </a:pPr>
            <a:r>
              <a:rPr lang="ru-RU" b="1">
                <a:solidFill>
                  <a:srgbClr val="7030A0"/>
                </a:solidFill>
              </a:rPr>
              <a:t>        (А) стоять прямо, выглядеть уверенно, говорить ясно и твердо, поддерживать зрительный контакт (всегда) и советовать человеку, запугивающему вас, остановиться.</a:t>
            </a:r>
          </a:p>
          <a:p>
            <a:pPr algn="just">
              <a:lnSpc>
                <a:spcPct val="80000"/>
              </a:lnSpc>
              <a:spcBef>
                <a:spcPts val="335"/>
              </a:spcBef>
              <a:buNone/>
              <a:defRPr lang="ru-RU" sz="1410"/>
            </a:pPr>
            <a:r>
              <a:rPr lang="ru-RU" b="1">
                <a:solidFill>
                  <a:srgbClr val="7030A0"/>
                </a:solidFill>
              </a:rPr>
              <a:t>        (Б) Сказать человеку, который запугивает вас, что вам все равно, что он о вас думает, и что обзывание не расстроит вас.</a:t>
            </a:r>
          </a:p>
          <a:p>
            <a:pPr algn="just">
              <a:lnSpc>
                <a:spcPct val="80000"/>
              </a:lnSpc>
              <a:spcBef>
                <a:spcPts val="335"/>
              </a:spcBef>
              <a:buNone/>
              <a:defRPr lang="ru-RU" sz="1410"/>
            </a:pPr>
            <a:r>
              <a:rPr lang="ru-RU" b="1">
                <a:solidFill>
                  <a:srgbClr val="7030A0"/>
                </a:solidFill>
              </a:rPr>
              <a:t>        «А что если я надену очки? Я думаю, что они выглядят великолепно» - в такие моменты булли иногда не может придумать противного ответа на разумное изложение фактов.</a:t>
            </a:r>
          </a:p>
          <a:p>
            <a:pPr algn="just">
              <a:lnSpc>
                <a:spcPct val="80000"/>
              </a:lnSpc>
              <a:spcBef>
                <a:spcPts val="360"/>
              </a:spcBef>
              <a:buNone/>
              <a:defRPr lang="ru-RU" sz="1410"/>
            </a:pPr>
            <a:r>
              <a:rPr lang="ru-RU" sz="1505" b="1" u="sng">
                <a:solidFill>
                  <a:srgbClr val="7030A0"/>
                </a:solidFill>
              </a:rPr>
              <a:t>        КАК МОЖНО СКОРЕЕ СООБЩИТЬ О ПРОБЛЕМЕ КЛАССНОМУ РУКОВОДИТЕЛЮ (УЧИТЕЛЮ).</a:t>
            </a:r>
          </a:p>
          <a:p>
            <a:pPr algn="just">
              <a:lnSpc>
                <a:spcPct val="80000"/>
              </a:lnSpc>
              <a:spcBef>
                <a:spcPts val="335"/>
              </a:spcBef>
              <a:buNone/>
              <a:defRPr lang="ru-RU" sz="1410"/>
            </a:pPr>
            <a:endParaRPr lang="ru-RU" b="1">
              <a:solidFill>
                <a:srgbClr val="7030A0"/>
              </a:solidFill>
            </a:endParaRPr>
          </a:p>
          <a:p>
            <a:pPr>
              <a:lnSpc>
                <a:spcPct val="80000"/>
              </a:lnSpc>
              <a:spcBef>
                <a:spcPts val="335"/>
              </a:spcBef>
              <a:buNone/>
              <a:defRPr lang="ru-RU" sz="1410"/>
            </a:pPr>
            <a:endParaRPr lang="ru-RU" b="1">
              <a:solidFill>
                <a:srgbClr val="7030A0"/>
              </a:solidFill>
            </a:endParaRPr>
          </a:p>
          <a:p>
            <a:pPr>
              <a:lnSpc>
                <a:spcPct val="80000"/>
              </a:lnSpc>
              <a:spcBef>
                <a:spcPts val="335"/>
              </a:spcBef>
              <a:buNone/>
              <a:defRPr lang="ru-RU" sz="1410"/>
            </a:pPr>
            <a:endParaRPr lang="ru-RU" b="1">
              <a:solidFill>
                <a:srgbClr val="7030A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noChangeArrowheads="1"/>
            <a:extLst>
              <a:ext uri="smNativeData">
                <pr:smNativeData xmlns:pr="smNativeData" xmlns:p14="http://schemas.microsoft.com/office/powerpoint/2010/main" xmlns="" val="SMDATA_13_Z9e/YxMAAAAlAAAAZAAAAA0AAAAAkAAAAEgAAACQAAAASA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W7P8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QAAAAAAAAAAAAAAAAAAAAAAAAAAAAAAAAAAAAAAAAAAAAAAAH9/fwDW7P8DzMzMAMDA/wB/f38AAAAAAAAAAAAAAAAAAAAAAAAAAAAhAAAAGAAAABQAAADQAgAApQEAAHA1AABACgAAEAAAACYAAAAIAAAAACAAAAAAAAA="/>
              </a:ext>
            </a:extLst>
          </p:cNvSpPr>
          <p:nvPr>
            <p:ph type="title"/>
          </p:nvPr>
        </p:nvSpPr>
        <p:spPr/>
        <p:txBody>
          <a:bodyPr vert="horz" wrap="square" lIns="91440" tIns="45720" rIns="91440" bIns="45720" numCol="1" spcCol="215900" anchor="ctr">
            <a:prstTxWarp prst="textNoShape">
              <a:avLst/>
            </a:prstTxWarp>
          </a:bodyPr>
          <a:lstStyle/>
          <a:p>
            <a:pPr algn="ctr">
              <a:defRPr lang="ru-RU"/>
            </a:pPr>
            <a:r>
              <a:rPr lang="ru-RU" sz="1400" b="1">
                <a:effectLst/>
              </a:rPr>
              <a:t>МЕТОДЫ, С ПОМОЩЬЮ КОТОРЫХ РЕБЁНОК СМОЖЕТ ИЗБЕГАТЬ, ОТКЛОНЯТЬ ИЛИ СПРАВЛЯТЬСЯ СО СЛОВЕСНЫМИ ДОМОГАТЕЛЬСТВАМИ И ИЗДЕВАТЕЛЬСТВАМИ</a:t>
            </a:r>
            <a:endParaRPr lang="ru-RU" sz="1400"/>
          </a:p>
        </p:txBody>
      </p:sp>
      <p:sp>
        <p:nvSpPr>
          <p:cNvPr id="3" name="Содержимое 2"/>
          <p:cNvSpPr>
            <a:spLocks noGrp="1" noChangeArrowheads="1"/>
            <a:extLst>
              <a:ext uri="smNativeData">
                <pr:smNativeData xmlns:pr="smNativeData" xmlns:p14="http://schemas.microsoft.com/office/powerpoint/2010/main" xmlns="" val="SMDATA_13_Z9e/YxMAAAAlAAAAZA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W7P8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QAAAAAAAAAAAAAAAAAAAAAAAAAAAAAAAAAAAAAAAAAAAAAAAH9/fwDW7P8DzMzMAMDA/wB/f38AAAAAAAAAAAAAAAAAAAAAAAAAAAAhAAAAGAAAABQAAADQAgAAXQcAAHA1AAC1JwAAEAAAACYAAAAIAAAAASAAAAAAAAA="/>
              </a:ext>
            </a:extLst>
          </p:cNvSpPr>
          <p:nvPr>
            <p:ph type="body" idx="1"/>
          </p:nvPr>
        </p:nvSpPr>
        <p:spPr>
          <a:xfrm>
            <a:off x="457200" y="1196975"/>
            <a:ext cx="8229600" cy="5257800"/>
          </a:xfrm>
        </p:spPr>
        <p:txBody>
          <a:bodyPr vert="horz" wrap="square" lIns="91440" tIns="45720" rIns="91440" bIns="45720" numCol="1" spcCol="215900" anchor="t">
            <a:prstTxWarp prst="textNoShape">
              <a:avLst/>
            </a:prstTxWarp>
          </a:bodyPr>
          <a:lstStyle/>
          <a:p>
            <a:pPr>
              <a:lnSpc>
                <a:spcPct val="80000"/>
              </a:lnSpc>
              <a:spcBef>
                <a:spcPts val="555"/>
              </a:spcBef>
              <a:defRPr lang="ru-RU" sz="2310"/>
            </a:pPr>
            <a:endParaRPr/>
          </a:p>
          <a:p>
            <a:pPr algn="just">
              <a:lnSpc>
                <a:spcPct val="80000"/>
              </a:lnSpc>
              <a:spcBef>
                <a:spcPts val="535"/>
              </a:spcBef>
              <a:buFont typeface="Wingdings" charset="2"/>
              <a:buChar char="§"/>
              <a:defRPr lang="ru-RU" sz="2310"/>
            </a:pPr>
            <a:r>
              <a:rPr lang="ru-RU" sz="2235" b="1" u="sng">
                <a:solidFill>
                  <a:srgbClr val="7030A0"/>
                </a:solidFill>
              </a:rPr>
              <a:t>ИНТЕРЕСУЙТЕСЬ ОБ ИЗМЕНЕНИИ СИТУАЦИИ В ШКОЛЕ У УЧИТЕЛЯ</a:t>
            </a:r>
            <a:endParaRPr lang="ru-RU" sz="2235" b="1">
              <a:solidFill>
                <a:srgbClr val="7030A0"/>
              </a:solidFill>
            </a:endParaRPr>
          </a:p>
          <a:p>
            <a:pPr algn="just">
              <a:lnSpc>
                <a:spcPct val="80000"/>
              </a:lnSpc>
              <a:spcBef>
                <a:spcPts val="535"/>
              </a:spcBef>
              <a:buNone/>
              <a:defRPr lang="ru-RU" sz="2310"/>
            </a:pPr>
            <a:r>
              <a:rPr lang="ru-RU" sz="2235" b="1">
                <a:solidFill>
                  <a:srgbClr val="7030A0"/>
                </a:solidFill>
              </a:rPr>
              <a:t>       У ребенка можно спрашивать ежедневно о том, как прошел день в школе: происходило ли что-то неприятное? Что хорошего произошло? Комфортно ли ему было сегодня? Что он сделал для того, чтобы сегодняшний день был лучше вчерашнего? Поддерживайте ребенка и проявляйте свою заинтересованность в динамике изменений разрешения конфликта и в целом в школьной жизни.</a:t>
            </a:r>
          </a:p>
          <a:p>
            <a:pPr algn="just">
              <a:lnSpc>
                <a:spcPct val="80000"/>
              </a:lnSpc>
              <a:spcBef>
                <a:spcPts val="535"/>
              </a:spcBef>
              <a:buFont typeface="Wingdings" charset="2"/>
              <a:buChar char="§"/>
              <a:defRPr lang="ru-RU" sz="2310"/>
            </a:pPr>
            <a:endParaRPr lang="ru-RU" sz="2235" b="1" u="sng">
              <a:solidFill>
                <a:srgbClr val="7030A0"/>
              </a:solidFill>
            </a:endParaRPr>
          </a:p>
          <a:p>
            <a:pPr algn="just">
              <a:lnSpc>
                <a:spcPct val="80000"/>
              </a:lnSpc>
              <a:spcBef>
                <a:spcPts val="535"/>
              </a:spcBef>
              <a:buFont typeface="Wingdings" charset="2"/>
              <a:buChar char="§"/>
              <a:defRPr lang="ru-RU" sz="2310"/>
            </a:pPr>
            <a:r>
              <a:rPr lang="ru-RU" sz="2235" b="1">
                <a:solidFill>
                  <a:srgbClr val="7030A0"/>
                </a:solidFill>
              </a:rPr>
              <a:t>   	</a:t>
            </a:r>
            <a:r>
              <a:rPr lang="ru-RU" sz="2235" b="1" u="sng">
                <a:solidFill>
                  <a:srgbClr val="7030A0"/>
                </a:solidFill>
              </a:rPr>
              <a:t>Развивайте у ребенка навыки общения, дружбы. </a:t>
            </a:r>
            <a:r>
              <a:rPr lang="ru-RU" sz="2235" b="1">
                <a:solidFill>
                  <a:srgbClr val="7030A0"/>
                </a:solidFill>
              </a:rPr>
              <a:t>Чем деятельность и среда разнообразнее, тем больше опыта взаимодействия с разными людьми ребенок получает. Способствуйте повышению уверенности у ребенка.</a:t>
            </a:r>
          </a:p>
          <a:p>
            <a:pPr algn="just">
              <a:lnSpc>
                <a:spcPct val="80000"/>
              </a:lnSpc>
              <a:spcBef>
                <a:spcPts val="625"/>
              </a:spcBef>
              <a:buNone/>
              <a:defRPr lang="ru-RU" sz="2310"/>
            </a:pPr>
            <a:endParaRPr lang="ru-RU" sz="2620" b="1">
              <a:solidFill>
                <a:srgbClr val="7030A0"/>
              </a:solidFill>
            </a:endParaRPr>
          </a:p>
          <a:p>
            <a:pPr algn="just">
              <a:lnSpc>
                <a:spcPct val="80000"/>
              </a:lnSpc>
              <a:spcBef>
                <a:spcPts val="625"/>
              </a:spcBef>
              <a:buNone/>
              <a:defRPr lang="ru-RU" sz="2310"/>
            </a:pPr>
            <a:endParaRPr lang="ru-RU" sz="2620" b="1">
              <a:solidFill>
                <a:srgbClr val="7030A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noChangeArrowheads="1"/>
            <a:extLst>
              <a:ext uri="smNativeData">
                <pr:smNativeData xmlns:pr="smNativeData" xmlns:p14="http://schemas.microsoft.com/office/powerpoint/2010/main" xmlns="" val="SMDATA_13_Z9e/YxMAAAAlAAAAZAAAAA0AAAAAkAAAAEgAAACQAAAASA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W7P8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QAAAAAAAAAAAAAAAAAAAAAAAAAAAAAAAAAAAAAAAAAAAAAAAH9/fwDW7P8DzMzMAMDA/wB/f38AAAAAAAAAAAAAAAAAAAAAAAAAAAAhAAAAGAAAABQAAADQAgAApQEAAHA1AABACgAAEAAAACYAAAAIAAAAACAAAAAAAAA="/>
              </a:ext>
            </a:extLst>
          </p:cNvSpPr>
          <p:nvPr>
            <p:ph type="title"/>
          </p:nvPr>
        </p:nvSpPr>
        <p:spPr/>
        <p:txBody>
          <a:bodyPr vert="horz" wrap="square" lIns="91440" tIns="45720" rIns="91440" bIns="45720" numCol="1" spcCol="215900" anchor="ctr">
            <a:prstTxWarp prst="textNoShape">
              <a:avLst/>
            </a:prstTxWarp>
          </a:bodyPr>
          <a:lstStyle/>
          <a:p>
            <a:pPr algn="ctr">
              <a:defRPr lang="ru-RU"/>
            </a:pPr>
            <a:r>
              <a:rPr lang="ru-RU" sz="1800" b="1">
                <a:effectLst/>
              </a:rPr>
              <a:t>КАК ПОНЯТЬ, ЧТО ВАШ РЕБЕНОК ИНИЦИАТОР ШКОЛЬНОЙ ТРАВЛИ?</a:t>
            </a:r>
            <a:r>
              <a:t/>
            </a:r>
            <a:br/>
            <a:endParaRPr/>
          </a:p>
        </p:txBody>
      </p:sp>
      <p:sp>
        <p:nvSpPr>
          <p:cNvPr id="3" name="Содержимое 2"/>
          <p:cNvSpPr>
            <a:spLocks noGrp="1" noChangeArrowheads="1"/>
            <a:extLst>
              <a:ext uri="smNativeData">
                <pr:smNativeData xmlns:pr="smNativeData" xmlns:p14="http://schemas.microsoft.com/office/powerpoint/2010/main" xmlns="" val="SMDATA_13_Z9e/YxMAAAAlAAAAZA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W7P8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QAAAAAAAAAAAAAAAAAAAAAAAAAAAAAAAAAAAAAAAAAAAAAAAH9/fwDW7P8DzMzMAMDA/wB/f38AAAAAAAAAAAAAAAAAAAAAAAAAAAAhAAAAGAAAABQAAADQAgAAIgkAAHA1AAC1JwAAEAAAACYAAAAIAAAAASAAAAAAAAA="/>
              </a:ext>
            </a:extLst>
          </p:cNvSpPr>
          <p:nvPr>
            <p:ph type="body" idx="1"/>
          </p:nvPr>
        </p:nvSpPr>
        <p:spPr>
          <a:xfrm>
            <a:off x="457200" y="1484630"/>
            <a:ext cx="8229600" cy="4970145"/>
          </a:xfrm>
        </p:spPr>
        <p:txBody>
          <a:bodyPr vert="horz" wrap="square" lIns="91440" tIns="45720" rIns="91440" bIns="45720" numCol="1" spcCol="215900" anchor="t">
            <a:prstTxWarp prst="textNoShape">
              <a:avLst/>
            </a:prstTxWarp>
          </a:bodyPr>
          <a:lstStyle/>
          <a:p>
            <a:pPr algn="just">
              <a:lnSpc>
                <a:spcPct val="80000"/>
              </a:lnSpc>
              <a:spcBef>
                <a:spcPts val="445"/>
              </a:spcBef>
              <a:buNone/>
              <a:defRPr lang="ru-RU" sz="1860"/>
            </a:pPr>
            <a:r>
              <a:rPr lang="ru-RU" b="1"/>
              <a:t>    </a:t>
            </a:r>
            <a:r>
              <a:t>  </a:t>
            </a:r>
            <a:r>
              <a:rPr lang="ru-RU" b="1">
                <a:solidFill>
                  <a:srgbClr val="7030A0"/>
                </a:solidFill>
              </a:rPr>
              <a:t>Следующим активным участником травли является БУЛЛИ (буллеры, обидчики, агрессоры, организаторы травли). К ним можно отнести и преследователей, которые действуют по указке более сильных агрессоров в классе.</a:t>
            </a:r>
          </a:p>
          <a:p>
            <a:pPr algn="just">
              <a:lnSpc>
                <a:spcPct val="80000"/>
              </a:lnSpc>
              <a:spcBef>
                <a:spcPts val="445"/>
              </a:spcBef>
              <a:buNone/>
              <a:defRPr lang="ru-RU" sz="1860"/>
            </a:pPr>
            <a:r>
              <a:rPr lang="ru-RU" b="1">
                <a:solidFill>
                  <a:srgbClr val="7030A0"/>
                </a:solidFill>
              </a:rPr>
              <a:t>      Признаки, по которым можно отличить БУЛЛИ и детей, склонных к травле:</a:t>
            </a:r>
          </a:p>
          <a:p>
            <a:pPr algn="just">
              <a:lnSpc>
                <a:spcPct val="80000"/>
              </a:lnSpc>
              <a:spcBef>
                <a:spcPts val="445"/>
              </a:spcBef>
              <a:buFont typeface="Wingdings" charset="2"/>
              <a:buChar char="Ø"/>
              <a:defRPr lang="ru-RU" sz="1860"/>
            </a:pPr>
            <a:r>
              <a:rPr lang="ru-RU" b="1">
                <a:solidFill>
                  <a:srgbClr val="7030A0"/>
                </a:solidFill>
              </a:rPr>
              <a:t>ИМПУЛЬСИВНОСТЬ;</a:t>
            </a:r>
          </a:p>
          <a:p>
            <a:pPr algn="just">
              <a:lnSpc>
                <a:spcPct val="80000"/>
              </a:lnSpc>
              <a:spcBef>
                <a:spcPts val="445"/>
              </a:spcBef>
              <a:buFont typeface="Wingdings" charset="2"/>
              <a:buChar char="Ø"/>
              <a:defRPr lang="ru-RU" sz="1860"/>
            </a:pPr>
            <a:r>
              <a:rPr lang="ru-RU" b="1">
                <a:solidFill>
                  <a:srgbClr val="7030A0"/>
                </a:solidFill>
              </a:rPr>
              <a:t>РАЗДРАЖИТЕЛЬНОСТЬ;</a:t>
            </a:r>
          </a:p>
          <a:p>
            <a:pPr algn="just">
              <a:lnSpc>
                <a:spcPct val="80000"/>
              </a:lnSpc>
              <a:spcBef>
                <a:spcPts val="445"/>
              </a:spcBef>
              <a:buFont typeface="Wingdings" charset="2"/>
              <a:buChar char="Ø"/>
              <a:defRPr lang="ru-RU" sz="1860"/>
            </a:pPr>
            <a:r>
              <a:rPr lang="ru-RU" b="1">
                <a:solidFill>
                  <a:srgbClr val="7030A0"/>
                </a:solidFill>
              </a:rPr>
              <a:t>ЭМОЦИОНАЛЬНАЯ НЕУСТОЙЧИВОСТЬ;</a:t>
            </a:r>
          </a:p>
          <a:p>
            <a:pPr algn="just">
              <a:lnSpc>
                <a:spcPct val="80000"/>
              </a:lnSpc>
              <a:spcBef>
                <a:spcPts val="445"/>
              </a:spcBef>
              <a:buFont typeface="Wingdings" charset="2"/>
              <a:buChar char="Ø"/>
              <a:defRPr lang="ru-RU" sz="1860"/>
            </a:pPr>
            <a:r>
              <a:rPr lang="ru-RU" b="1">
                <a:solidFill>
                  <a:srgbClr val="7030A0"/>
                </a:solidFill>
              </a:rPr>
              <a:t>ЗАВЫШЕННАЯ САМООЦЕНКА;</a:t>
            </a:r>
          </a:p>
          <a:p>
            <a:pPr algn="just">
              <a:lnSpc>
                <a:spcPct val="80000"/>
              </a:lnSpc>
              <a:spcBef>
                <a:spcPts val="445"/>
              </a:spcBef>
              <a:buFont typeface="Wingdings" charset="2"/>
              <a:buChar char="Ø"/>
              <a:defRPr lang="ru-RU" sz="1860"/>
            </a:pPr>
            <a:r>
              <a:rPr lang="ru-RU" b="1">
                <a:solidFill>
                  <a:srgbClr val="7030A0"/>
                </a:solidFill>
              </a:rPr>
              <a:t>ВРАЖДЕБНОСТЬ (АГРЕССИВНОСТЬ);</a:t>
            </a:r>
          </a:p>
          <a:p>
            <a:pPr algn="just">
              <a:lnSpc>
                <a:spcPct val="80000"/>
              </a:lnSpc>
              <a:spcBef>
                <a:spcPts val="445"/>
              </a:spcBef>
              <a:buFont typeface="Wingdings" charset="2"/>
              <a:buChar char="Ø"/>
              <a:defRPr lang="ru-RU" sz="1860"/>
            </a:pPr>
            <a:r>
              <a:rPr lang="ru-RU" b="1">
                <a:solidFill>
                  <a:srgbClr val="7030A0"/>
                </a:solidFill>
              </a:rPr>
              <a:t>ОТСУТСТВИЕ КОММУНИКАТИВНЫХ НАВЫКОВ</a:t>
            </a:r>
          </a:p>
          <a:p>
            <a:pPr algn="just">
              <a:lnSpc>
                <a:spcPct val="80000"/>
              </a:lnSpc>
              <a:spcBef>
                <a:spcPts val="445"/>
              </a:spcBef>
              <a:buNone/>
              <a:defRPr lang="ru-RU" sz="1860"/>
            </a:pPr>
            <a:r>
              <a:rPr lang="ru-RU" b="1">
                <a:solidFill>
                  <a:srgbClr val="7030A0"/>
                </a:solidFill>
              </a:rPr>
              <a:t>       при внешнем соблюдении общепринятых норм и правил;</a:t>
            </a:r>
          </a:p>
          <a:p>
            <a:pPr algn="just">
              <a:lnSpc>
                <a:spcPct val="80000"/>
              </a:lnSpc>
              <a:spcBef>
                <a:spcPts val="445"/>
              </a:spcBef>
              <a:buFont typeface="Wingdings" charset="2"/>
              <a:buChar char="Ø"/>
              <a:defRPr lang="ru-RU" sz="1860"/>
            </a:pPr>
            <a:r>
              <a:rPr lang="ru-RU" b="1">
                <a:solidFill>
                  <a:srgbClr val="7030A0"/>
                </a:solidFill>
              </a:rPr>
              <a:t>СКЛОННОСТЬ КО ЛЖИ ИЛИ ЖУЛЬНИЧЕСТВУ.</a:t>
            </a:r>
          </a:p>
          <a:p>
            <a:pPr algn="just">
              <a:lnSpc>
                <a:spcPct val="80000"/>
              </a:lnSpc>
              <a:spcBef>
                <a:spcPts val="445"/>
              </a:spcBef>
              <a:buNone/>
              <a:defRPr lang="ru-RU" sz="1860"/>
            </a:pPr>
            <a:r>
              <a:rPr lang="ru-RU" b="1">
                <a:solidFill>
                  <a:srgbClr val="7030A0"/>
                </a:solidFill>
              </a:rPr>
              <a:t>      Довольно часто к буллингу присоединяется группа преследователей, с которыми буллер осуществляет свою агрессию.</a:t>
            </a:r>
          </a:p>
          <a:p>
            <a:pPr>
              <a:lnSpc>
                <a:spcPct val="80000"/>
              </a:lnSpc>
              <a:spcBef>
                <a:spcPts val="445"/>
              </a:spcBef>
              <a:buNone/>
              <a:defRPr lang="ru-RU" sz="1860"/>
            </a:pPr>
            <a:endParaRPr lang="ru-RU" b="1">
              <a:solidFill>
                <a:srgbClr val="7030A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noChangeArrowheads="1"/>
            <a:extLst>
              <a:ext uri="smNativeData">
                <pr:smNativeData xmlns:pr="smNativeData" xmlns:p14="http://schemas.microsoft.com/office/powerpoint/2010/main" xmlns="" val="SMDATA_13_Z9e/YxMAAAAlAAAAZAAAAA0AAAAAkAAAAEgAAACQAAAASA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W7P8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QAAAAAAAAAAAAAAAAAAAAAAAAAAAAAAAAAAAAAAAAAAAAAAAH9/fwDW7P8DzMzMAMDA/wB/f38AAAAAAAAAAAAAAAAAAAAAAAAAAAAhAAAAGAAAABQAAADQAgAApQEAAHA1AABACgAAEAAAACYAAAAIAAAAACAAAAAAAAA="/>
              </a:ext>
            </a:extLst>
          </p:cNvSpPr>
          <p:nvPr>
            <p:ph type="title"/>
          </p:nvPr>
        </p:nvSpPr>
        <p:spPr/>
        <p:txBody>
          <a:bodyPr vert="horz" wrap="square" lIns="91440" tIns="45720" rIns="91440" bIns="45720" numCol="1" spcCol="215900" anchor="ctr">
            <a:prstTxWarp prst="textNoShape">
              <a:avLst/>
            </a:prstTxWarp>
          </a:bodyPr>
          <a:lstStyle/>
          <a:p>
            <a:pPr algn="ctr">
              <a:spcBef>
                <a:spcPts val="0"/>
              </a:spcBef>
              <a:defRPr lang="ru-RU" sz="3780"/>
            </a:pPr>
            <a:r>
              <a:t/>
            </a:r>
            <a:br/>
            <a:r>
              <a:rPr lang="ru-RU" sz="1800" b="1"/>
              <a:t>Кто чаще всего становится преследователями, помощниками буллеров?</a:t>
            </a:r>
            <a:r>
              <a:t/>
            </a:r>
            <a:br/>
            <a:endParaRPr/>
          </a:p>
        </p:txBody>
      </p:sp>
      <p:sp>
        <p:nvSpPr>
          <p:cNvPr id="3" name="Содержимое 2"/>
          <p:cNvSpPr>
            <a:spLocks noGrp="1" noChangeArrowheads="1"/>
            <a:extLst>
              <a:ext uri="smNativeData">
                <pr:smNativeData xmlns:pr="smNativeData" xmlns:p14="http://schemas.microsoft.com/office/powerpoint/2010/main" xmlns="" val="SMDATA_13_Z9e/YxMAAAAlAAAAZA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W7P8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QAAAAAAAAAAAAAAAAAAAAAAAAAAAAAAAAAAAAAAAAAAAAAAAH9/fwDW7P8DzMzMAMDA/wB/f38AAAAAAAAAAAAAAAAAAAAAAAAAAAAhAAAAGAAAABQAAADQAgAAPwgAAHA1AAC1JwAAEAAAACYAAAAIAAAAASAAAAAAAAA="/>
              </a:ext>
            </a:extLst>
          </p:cNvSpPr>
          <p:nvPr>
            <p:ph type="body" idx="1"/>
          </p:nvPr>
        </p:nvSpPr>
        <p:spPr>
          <a:xfrm>
            <a:off x="457200" y="1340485"/>
            <a:ext cx="8229600" cy="5114290"/>
          </a:xfrm>
        </p:spPr>
        <p:txBody>
          <a:bodyPr vert="horz" wrap="square" lIns="91440" tIns="45720" rIns="91440" bIns="45720" numCol="1" spcCol="215900" anchor="t">
            <a:prstTxWarp prst="textNoShape">
              <a:avLst/>
            </a:prstTxWarp>
          </a:bodyPr>
          <a:lstStyle/>
          <a:p>
            <a:pPr>
              <a:lnSpc>
                <a:spcPct val="80000"/>
              </a:lnSpc>
              <a:spcBef>
                <a:spcPts val="445"/>
              </a:spcBef>
              <a:buNone/>
              <a:defRPr lang="ru-RU" sz="1860"/>
            </a:pPr>
            <a:endParaRPr/>
          </a:p>
          <a:p>
            <a:pPr algn="just">
              <a:lnSpc>
                <a:spcPct val="80000"/>
              </a:lnSpc>
              <a:spcBef>
                <a:spcPts val="445"/>
              </a:spcBef>
              <a:buFont typeface="Wingdings" charset="2"/>
              <a:buChar char="Ø"/>
              <a:defRPr lang="ru-RU" sz="1860"/>
            </a:pPr>
            <a:r>
              <a:rPr lang="ru-RU" b="1">
                <a:solidFill>
                  <a:srgbClr val="7030A0"/>
                </a:solidFill>
              </a:rPr>
              <a:t>несамостоятельные, легко поддающиеся влиянию окружающих, безынициативные дети;</a:t>
            </a:r>
          </a:p>
          <a:p>
            <a:pPr algn="just">
              <a:lnSpc>
                <a:spcPct val="80000"/>
              </a:lnSpc>
              <a:spcBef>
                <a:spcPts val="445"/>
              </a:spcBef>
              <a:buFont typeface="Wingdings" charset="2"/>
              <a:buChar char="Ø"/>
              <a:defRPr lang="ru-RU" sz="1860"/>
            </a:pPr>
            <a:r>
              <a:rPr lang="ru-RU" b="1">
                <a:solidFill>
                  <a:srgbClr val="7030A0"/>
                </a:solidFill>
              </a:rPr>
              <a:t>дети, которые всегда стремятся следовать правилам, неким стандартам (очень прилежные и законопослушные);</a:t>
            </a:r>
          </a:p>
          <a:p>
            <a:pPr algn="just">
              <a:lnSpc>
                <a:spcPct val="80000"/>
              </a:lnSpc>
              <a:spcBef>
                <a:spcPts val="445"/>
              </a:spcBef>
              <a:buFont typeface="Wingdings" charset="2"/>
              <a:buChar char="Ø"/>
              <a:defRPr lang="ru-RU" sz="1860"/>
            </a:pPr>
            <a:r>
              <a:rPr lang="ru-RU" b="1">
                <a:solidFill>
                  <a:srgbClr val="7030A0"/>
                </a:solidFill>
              </a:rPr>
              <a:t>дети, не склонные признавать свою ответственность за происходящее (чаще всего считают виноватыми других);</a:t>
            </a:r>
          </a:p>
          <a:p>
            <a:pPr algn="just">
              <a:lnSpc>
                <a:spcPct val="80000"/>
              </a:lnSpc>
              <a:spcBef>
                <a:spcPts val="445"/>
              </a:spcBef>
              <a:buFont typeface="Wingdings" charset="2"/>
              <a:buChar char="Ø"/>
              <a:defRPr lang="ru-RU" sz="1860"/>
            </a:pPr>
            <a:r>
              <a:rPr lang="ru-RU" b="1">
                <a:solidFill>
                  <a:srgbClr val="7030A0"/>
                </a:solidFill>
              </a:rPr>
              <a:t>часто подверженные жесткому контролю со стороны старших дети (их родители очень требовательны и склонны применять физические наказания);</a:t>
            </a:r>
          </a:p>
          <a:p>
            <a:pPr algn="just">
              <a:lnSpc>
                <a:spcPct val="80000"/>
              </a:lnSpc>
              <a:spcBef>
                <a:spcPts val="445"/>
              </a:spcBef>
              <a:buFont typeface="Wingdings" charset="2"/>
              <a:buChar char="Ø"/>
              <a:defRPr lang="ru-RU" sz="1860"/>
            </a:pPr>
            <a:r>
              <a:rPr lang="ru-RU" b="1">
                <a:solidFill>
                  <a:srgbClr val="7030A0"/>
                </a:solidFill>
              </a:rPr>
              <a:t>эгоцентричные, не умеющие ставить себя на место другого (в беседах часто говорят: «Я и не подумал об этом»);</a:t>
            </a:r>
          </a:p>
          <a:p>
            <a:pPr algn="just">
              <a:lnSpc>
                <a:spcPct val="80000"/>
              </a:lnSpc>
              <a:spcBef>
                <a:spcPts val="445"/>
              </a:spcBef>
              <a:buFont typeface="Wingdings" charset="2"/>
              <a:buChar char="Ø"/>
              <a:defRPr lang="ru-RU" sz="1860"/>
            </a:pPr>
            <a:r>
              <a:rPr lang="ru-RU" b="1">
                <a:solidFill>
                  <a:srgbClr val="7030A0"/>
                </a:solidFill>
              </a:rPr>
              <a:t>не уверенные в себе, очень дорожащие «дружбой», оказанным доверием со стороны лидеров класса;</a:t>
            </a:r>
          </a:p>
          <a:p>
            <a:pPr algn="just">
              <a:lnSpc>
                <a:spcPct val="80000"/>
              </a:lnSpc>
              <a:spcBef>
                <a:spcPts val="445"/>
              </a:spcBef>
              <a:buFont typeface="Wingdings" charset="2"/>
              <a:buChar char="Ø"/>
              <a:defRPr lang="ru-RU" sz="1860"/>
            </a:pPr>
            <a:r>
              <a:rPr lang="ru-RU" b="1">
                <a:solidFill>
                  <a:srgbClr val="7030A0"/>
                </a:solidFill>
              </a:rPr>
              <a:t>трусливые и озлобленные дети.</a:t>
            </a:r>
          </a:p>
          <a:p>
            <a:pPr>
              <a:lnSpc>
                <a:spcPct val="80000"/>
              </a:lnSpc>
              <a:spcBef>
                <a:spcPts val="445"/>
              </a:spcBef>
              <a:buNone/>
              <a:defRPr lang="ru-RU" sz="1860"/>
            </a:pPr>
            <a:endParaRPr lang="ru-RU" b="1">
              <a:solidFill>
                <a:srgbClr val="7030A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noChangeArrowheads="1"/>
            <a:extLst>
              <a:ext uri="smNativeData">
                <pr:smNativeData xmlns:pr="smNativeData" xmlns:p14="http://schemas.microsoft.com/office/powerpoint/2010/main" xmlns="" val="SMDATA_13_Z9e/YxMAAAAlAAAAZAAAAA0AAAAAkAAAAEgAAACQAAAASA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W7P8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QAAAAAAAAAAAAAAAAAAAAAAAAAAAAAAAAAAAAAAAAAAAAAAAH9/fwDW7P8DzMzMAMDA/wB/f38AAAAAAAAAAAAAAAAAAAAAAAAAAAAhAAAAGAAAABQAAADQAgAApQEAAHA1AABACgAAEAAAACYAAAAIAAAAAAAAAAAAAAA="/>
              </a:ext>
            </a:extLst>
          </p:cNvSpPr>
          <p:nvPr>
            <p:ph type="title"/>
          </p:nvPr>
        </p:nvSpPr>
        <p:spPr/>
        <p:txBody>
          <a:bodyPr/>
          <a:lstStyle/>
          <a:p>
            <a:pPr algn="ctr">
              <a:defRPr lang="ru-RU"/>
            </a:pPr>
            <a:r>
              <a:t>Действия родителей</a:t>
            </a:r>
          </a:p>
        </p:txBody>
      </p:sp>
      <p:sp>
        <p:nvSpPr>
          <p:cNvPr id="3" name="Содержимое 2"/>
          <p:cNvSpPr>
            <a:spLocks noGrp="1" noChangeArrowheads="1"/>
            <a:extLst>
              <a:ext uri="smNativeData">
                <pr:smNativeData xmlns:pr="smNativeData" xmlns:p14="http://schemas.microsoft.com/office/powerpoint/2010/main" xmlns="" val="SMDATA_13_Z9e/YxMAAAAlAAAAZA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W7P8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QAAAAAAAAAAAAAAAAAAAAAAAAAAAAAAAAAAAAAAAAAAAAAAAH9/fwDW7P8DzMzMAMDA/wB/f38AAAAAAAAAAAAAAAAAAAAAAAAAAAAhAAAAGAAAABQAAADQAgAAzgcAAHA1AAC1JwAAEAAAACYAAAAIAAAAASAAAAAAAAA="/>
              </a:ext>
            </a:extLst>
          </p:cNvSpPr>
          <p:nvPr>
            <p:ph type="body" idx="1"/>
          </p:nvPr>
        </p:nvSpPr>
        <p:spPr>
          <a:xfrm>
            <a:off x="457199" y="1778634"/>
            <a:ext cx="8229601" cy="4377056"/>
          </a:xfrm>
        </p:spPr>
        <p:txBody>
          <a:bodyPr vert="horz" wrap="square" lIns="91440" tIns="45720" rIns="91440" bIns="45720" numCol="1" spcCol="215900" anchor="t">
            <a:prstTxWarp prst="textNoShape">
              <a:avLst/>
            </a:prstTxWarp>
          </a:bodyPr>
          <a:lstStyle/>
          <a:p>
            <a:pPr>
              <a:lnSpc>
                <a:spcPct val="80000"/>
              </a:lnSpc>
              <a:spcBef>
                <a:spcPts val="230"/>
              </a:spcBef>
              <a:buNone/>
              <a:defRPr lang="ru-RU" sz="960"/>
            </a:pPr>
            <a:endParaRPr lang="ru-RU" b="1" dirty="0"/>
          </a:p>
          <a:p>
            <a:pPr>
              <a:lnSpc>
                <a:spcPct val="80000"/>
              </a:lnSpc>
              <a:spcBef>
                <a:spcPts val="230"/>
              </a:spcBef>
              <a:buNone/>
              <a:defRPr lang="ru-RU" sz="960"/>
            </a:pPr>
            <a:endParaRPr lang="ru-RU" sz="1150" b="1" dirty="0"/>
          </a:p>
          <a:p>
            <a:pPr algn="just">
              <a:lnSpc>
                <a:spcPct val="80000"/>
              </a:lnSpc>
              <a:spcBef>
                <a:spcPts val="285"/>
              </a:spcBef>
              <a:defRPr lang="ru-RU" sz="960"/>
            </a:pPr>
            <a:r>
              <a:rPr lang="ru-RU" sz="1150" b="1" dirty="0">
                <a:solidFill>
                  <a:srgbClr val="7030A0"/>
                </a:solidFill>
              </a:rPr>
              <a:t>Четко назовите своему ребёнку то, что происходит: «То, что ты делаешь - это насилие».</a:t>
            </a:r>
          </a:p>
          <a:p>
            <a:pPr algn="just">
              <a:lnSpc>
                <a:spcPct val="80000"/>
              </a:lnSpc>
              <a:spcBef>
                <a:spcPts val="285"/>
              </a:spcBef>
              <a:defRPr lang="ru-RU" sz="960"/>
            </a:pPr>
            <a:r>
              <a:rPr lang="ru-RU" sz="1150" b="1" dirty="0">
                <a:solidFill>
                  <a:srgbClr val="7030A0"/>
                </a:solidFill>
              </a:rPr>
              <a:t>Чаще всего дети не осознают, что происходит, для них все может выглядеть безобидной игрой или проявлением личной неприязни. Они не видят ситуацию системно. Важно также то, что агрессор почти никогда не задумывается о том, как на самом деле чувствует себя жертва и насколько его действия сильно ее задевают. </a:t>
            </a:r>
            <a:r>
              <a:rPr lang="ru-RU" sz="1150" b="1" dirty="0" err="1">
                <a:solidFill>
                  <a:srgbClr val="7030A0"/>
                </a:solidFill>
              </a:rPr>
              <a:t>Буллинг</a:t>
            </a:r>
            <a:r>
              <a:rPr lang="ru-RU" sz="1150" b="1" dirty="0">
                <a:solidFill>
                  <a:srgbClr val="7030A0"/>
                </a:solidFill>
              </a:rPr>
              <a:t> - способ заработать статус в коллективе, страдания жертвы - «побочный продукт».</a:t>
            </a:r>
          </a:p>
          <a:p>
            <a:pPr algn="just">
              <a:lnSpc>
                <a:spcPct val="80000"/>
              </a:lnSpc>
              <a:spcBef>
                <a:spcPts val="285"/>
              </a:spcBef>
              <a:defRPr lang="ru-RU" sz="960"/>
            </a:pPr>
            <a:r>
              <a:rPr lang="ru-RU" sz="1150" b="1" dirty="0">
                <a:solidFill>
                  <a:srgbClr val="7030A0"/>
                </a:solidFill>
              </a:rPr>
              <a:t>Попросите ребенка поставить себя на место жертвы, описывая конкретные действия: «Вот представь, ты приходишь в класс, никто с тобой не здоровается, а только хихикают между собой, глядя на тебя. Твои вещи как бы случайно роняют на пол. На перемене тебя толкают и запирают в туалете, а потом прячут твой портфель, выбросив в мусорную корзину все его содержимое».</a:t>
            </a:r>
          </a:p>
          <a:p>
            <a:pPr algn="just">
              <a:lnSpc>
                <a:spcPct val="80000"/>
              </a:lnSpc>
              <a:spcBef>
                <a:spcPts val="285"/>
              </a:spcBef>
              <a:defRPr lang="ru-RU" sz="960"/>
            </a:pPr>
            <a:r>
              <a:rPr lang="ru-RU" sz="1150" b="1" dirty="0">
                <a:solidFill>
                  <a:srgbClr val="7030A0"/>
                </a:solidFill>
              </a:rPr>
              <a:t>Обозначьте отношение к происходящему: «Это серьезная проблема, причем не только твоя, а всей группы (класса, компании). Есть проблемы, болезни, которыми болеют не люди, а коллективы. Так у вас и произошло. Нужно срочно принимать меры, вам нужна помощь».</a:t>
            </a:r>
          </a:p>
          <a:p>
            <a:pPr algn="just">
              <a:lnSpc>
                <a:spcPct val="80000"/>
              </a:lnSpc>
              <a:spcBef>
                <a:spcPts val="285"/>
              </a:spcBef>
              <a:defRPr lang="ru-RU" sz="960"/>
            </a:pPr>
            <a:r>
              <a:rPr lang="ru-RU" sz="1150" b="1" dirty="0">
                <a:solidFill>
                  <a:srgbClr val="7030A0"/>
                </a:solidFill>
              </a:rPr>
              <a:t>Можно посмотреть вместе фильм о травле («Чучело», «Повелитель мух»). Посочувствуйте переживаниям ребенка, который представил себя жертвой. Покажите пример того, как с этим обходиться - «да, это было бы тяжело».</a:t>
            </a:r>
          </a:p>
          <a:p>
            <a:pPr algn="just">
              <a:lnSpc>
                <a:spcPct val="80000"/>
              </a:lnSpc>
              <a:spcBef>
                <a:spcPts val="285"/>
              </a:spcBef>
              <a:defRPr lang="ru-RU" sz="960"/>
            </a:pPr>
            <a:r>
              <a:rPr lang="ru-RU" sz="1150" b="1" dirty="0">
                <a:solidFill>
                  <a:srgbClr val="7030A0"/>
                </a:solidFill>
              </a:rPr>
              <a:t>Поддержите вашего ребенка в намерении измениться. Хвалите его за соблюдение установленных школьных правил поведения, скажите, что вы будете помогать ему изменить его поведение - продумайте план мероприятий, способствующих позитивным изменениям.</a:t>
            </a:r>
          </a:p>
          <a:p>
            <a:pPr algn="just">
              <a:lnSpc>
                <a:spcPct val="80000"/>
              </a:lnSpc>
              <a:spcBef>
                <a:spcPts val="285"/>
              </a:spcBef>
              <a:defRPr lang="ru-RU" sz="960"/>
            </a:pPr>
            <a:r>
              <a:rPr lang="ru-RU" sz="1150" b="1" dirty="0">
                <a:solidFill>
                  <a:srgbClr val="7030A0"/>
                </a:solidFill>
              </a:rPr>
              <a:t>Позитивно проводите с вашим ребенком время.</a:t>
            </a:r>
          </a:p>
          <a:p>
            <a:pPr algn="just">
              <a:lnSpc>
                <a:spcPct val="80000"/>
              </a:lnSpc>
              <a:spcBef>
                <a:spcPts val="285"/>
              </a:spcBef>
              <a:defRPr lang="ru-RU" sz="960"/>
            </a:pPr>
            <a:r>
              <a:rPr lang="ru-RU" sz="1150" b="1" dirty="0">
                <a:solidFill>
                  <a:srgbClr val="7030A0"/>
                </a:solidFill>
              </a:rPr>
              <a:t>Контролируйте.</a:t>
            </a:r>
          </a:p>
          <a:p>
            <a:pPr algn="just">
              <a:lnSpc>
                <a:spcPct val="80000"/>
              </a:lnSpc>
              <a:spcBef>
                <a:spcPts val="285"/>
              </a:spcBef>
              <a:defRPr lang="ru-RU" sz="960"/>
            </a:pPr>
            <a:r>
              <a:rPr lang="ru-RU" sz="1150" b="1" dirty="0">
                <a:solidFill>
                  <a:srgbClr val="7030A0"/>
                </a:solidFill>
              </a:rPr>
              <a:t>Помогайте развивать социальные навыки (дружбы, взаимопомощи, ответственного поведения).</a:t>
            </a:r>
          </a:p>
          <a:p>
            <a:pPr>
              <a:lnSpc>
                <a:spcPct val="80000"/>
              </a:lnSpc>
              <a:spcBef>
                <a:spcPts val="230"/>
              </a:spcBef>
              <a:buNone/>
              <a:defRPr lang="ru-RU" sz="960"/>
            </a:pPr>
            <a:endParaRPr lang="ru-RU" sz="1185" b="1" dirty="0">
              <a:solidFill>
                <a:srgbClr val="7030A0"/>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noChangeArrowheads="1"/>
            <a:extLst>
              <a:ext uri="smNativeData">
                <pr:smNativeData xmlns:pr="smNativeData" xmlns:p14="http://schemas.microsoft.com/office/powerpoint/2010/main" xmlns="" val="SMDATA_13_Z9e/YxMAAAAlAAAAZAAAAA0AAAAAkAAAAEgAAACQAAAASA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W7P8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QAAAAAAAAAAAAAAAAAAAAAAAAAAAAAAAAAAAAAAAAAAAAAAAH9/fwDW7P8DzMzMAMDA/wB/f38AAAAAAAAAAAAAAAAAAAAAAAAAAAAhAAAAGAAAABQAAADQAgAApQEAAHA1AABACgAAEAAAACYAAAAIAAAAACAAAAAAAAA="/>
              </a:ext>
            </a:extLst>
          </p:cNvSpPr>
          <p:nvPr>
            <p:ph type="title"/>
          </p:nvPr>
        </p:nvSpPr>
        <p:spPr/>
        <p:txBody>
          <a:bodyPr vert="horz" wrap="square" lIns="91440" tIns="45720" rIns="91440" bIns="45720" numCol="1" spcCol="215900" anchor="ctr">
            <a:prstTxWarp prst="textNoShape">
              <a:avLst/>
            </a:prstTxWarp>
          </a:bodyPr>
          <a:lstStyle/>
          <a:p>
            <a:pPr algn="ctr">
              <a:defRPr lang="ru-RU"/>
            </a:pPr>
            <a:r>
              <a:rPr lang="ru-RU" sz="2000"/>
              <a:t>Действия родителей</a:t>
            </a:r>
          </a:p>
        </p:txBody>
      </p:sp>
      <p:sp>
        <p:nvSpPr>
          <p:cNvPr id="3" name="Содержимое 2"/>
          <p:cNvSpPr>
            <a:spLocks noGrp="1" noChangeArrowheads="1"/>
            <a:extLst>
              <a:ext uri="smNativeData">
                <pr:smNativeData xmlns:pr="smNativeData" xmlns:p14="http://schemas.microsoft.com/office/powerpoint/2010/main" xmlns="" val="SMDATA_13_Z9e/YxMAAAAlAAAAZA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W7P8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QAAAAAAAAAAAAAAAAAAAAAAAAAAAAAAAAAAAAAAAAAAAAAAAH9/fwDW7P8DzMzMAMDA/wB/f38AAAAAAAAAAAAAAAAAAAAAAAAAAAAhAAAAGAAAABQAAADQAgAAsQgAAHA1AAC1JwAAEAAAACYAAAAIAAAAASAAAAAAAAA="/>
              </a:ext>
            </a:extLst>
          </p:cNvSpPr>
          <p:nvPr>
            <p:ph type="body" idx="1"/>
          </p:nvPr>
        </p:nvSpPr>
        <p:spPr>
          <a:xfrm>
            <a:off x="457200" y="1412875"/>
            <a:ext cx="8229600" cy="5041900"/>
          </a:xfrm>
        </p:spPr>
        <p:txBody>
          <a:bodyPr vert="horz" wrap="square" lIns="91440" tIns="45720" rIns="91440" bIns="45720" numCol="1" spcCol="215900" anchor="t">
            <a:prstTxWarp prst="textNoShape">
              <a:avLst/>
            </a:prstTxWarp>
          </a:bodyPr>
          <a:lstStyle/>
          <a:p>
            <a:pPr algn="just">
              <a:lnSpc>
                <a:spcPct val="80000"/>
              </a:lnSpc>
              <a:spcBef>
                <a:spcPts val="500"/>
              </a:spcBef>
              <a:defRPr lang="ru-RU" sz="2100"/>
            </a:pPr>
            <a:r>
              <a:rPr lang="ru-RU">
                <a:solidFill>
                  <a:srgbClr val="7030A0"/>
                </a:solidFill>
              </a:rPr>
              <a:t>Ребенок особенно остро нуждается в вашей поддержке на этапе изменения. И очень важно быть для него примером для подражания. Важно помнить, что будучи родителями, мы учим наших детей как преднамеренно (через то, что мы им говорим, советы, которые мы даем, уроки, которые мы преподаем, ценности, которые мы пытаемся привить, и так далее), так и непреднамеренно - представ им </a:t>
            </a:r>
            <a:r>
              <a:rPr lang="ru-RU" b="1">
                <a:solidFill>
                  <a:srgbClr val="7030A0"/>
                </a:solidFill>
              </a:rPr>
              <a:t>МОДЕЛЬЮ </a:t>
            </a:r>
            <a:r>
              <a:rPr lang="ru-RU">
                <a:solidFill>
                  <a:srgbClr val="7030A0"/>
                </a:solidFill>
              </a:rPr>
              <a:t>в качестве </a:t>
            </a:r>
            <a:r>
              <a:rPr lang="ru-RU" b="1">
                <a:solidFill>
                  <a:srgbClr val="7030A0"/>
                </a:solidFill>
              </a:rPr>
              <a:t>ОБРАЗЦА ПОВЕДЕНИЯ </a:t>
            </a:r>
            <a:r>
              <a:rPr lang="ru-RU">
                <a:solidFill>
                  <a:srgbClr val="7030A0"/>
                </a:solidFill>
              </a:rPr>
              <a:t>(психологи называют этот процесс обучения «социальным обучением»). Следовательно, взгляды ребенка и стратегии борьбы с агрессией будут в определенной степени зависеть от того, что ребенок наблюдал дома и в других коллективах, например, в школе. Поэтому очень важно учитывать то, чему ребенок может научиться у вас как у родителя с точки зрения анализа ваших собственных способов справиться с гневом и конфликтами в семье.</a:t>
            </a:r>
          </a:p>
          <a:p>
            <a:pPr>
              <a:lnSpc>
                <a:spcPct val="80000"/>
              </a:lnSpc>
              <a:spcBef>
                <a:spcPts val="500"/>
              </a:spcBef>
              <a:buNone/>
              <a:defRPr lang="ru-RU" sz="2100"/>
            </a:pPr>
            <a:endParaRPr lang="ru-RU">
              <a:solidFill>
                <a:srgbClr val="7030A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noChangeArrowheads="1"/>
            <a:extLst>
              <a:ext uri="smNativeData">
                <pr:smNativeData xmlns:pr="smNativeData" xmlns:p14="http://schemas.microsoft.com/office/powerpoint/2010/main" xmlns="" val="SMDATA_13_Z9e/YxMAAAAlAAAAZAAAAA0AAAAAkAAAAEgAAACQAAAASA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W7P8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QAAAAAAAAAAAAAAAAAAAAAAAAAAAAAAAAAAAAAAAAAAAAAAAH9/fwDW7P8DzMzMAMDA/wB/f38AAAAAAAAAAAAAAAAAAAAAAAAAAAAhAAAAGAAAABQAAADQAgAApQEAAHA1AABACgAAEAAAACYAAAAIAAAAAAAAAAAAAAA="/>
              </a:ext>
            </a:extLst>
          </p:cNvSpPr>
          <p:nvPr>
            <p:ph type="title"/>
          </p:nvPr>
        </p:nvSpPr>
        <p:spPr/>
        <p:txBody>
          <a:bodyPr/>
          <a:lstStyle/>
          <a:p>
            <a:pPr algn="ctr">
              <a:defRPr lang="ru-RU"/>
            </a:pPr>
            <a:r>
              <a:rPr lang="ru-RU" b="1"/>
              <a:t>Понятие «буллинг»</a:t>
            </a:r>
          </a:p>
        </p:txBody>
      </p:sp>
      <p:sp>
        <p:nvSpPr>
          <p:cNvPr id="3" name="Содержимое 2"/>
          <p:cNvSpPr>
            <a:spLocks noGrp="1" noChangeArrowheads="1"/>
            <a:extLst>
              <a:ext uri="smNativeData">
                <pr:smNativeData xmlns:pr="smNativeData" xmlns:p14="http://schemas.microsoft.com/office/powerpoint/2010/main" xmlns="" val="SMDATA_13_Z9e/YxMAAAAlAAAAZA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W7P8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QAAAAAAAAAAAAAAAAAAAAAAAAAAAAAAAAAAAAAAAAAAAAAAAH9/fwDW7P8DzMzMAMDA/wB/f38AAAAAAAAAAAAAAAAAAAAAAAAAAAAhAAAAGAAAABQAAADQAgAAlQsAAHA1AAC1JwAAEAAAACYAAAAIAAAAACAAAAAAAAA="/>
              </a:ext>
            </a:extLst>
          </p:cNvSpPr>
          <p:nvPr>
            <p:ph type="body" idx="1"/>
          </p:nvPr>
        </p:nvSpPr>
        <p:spPr/>
        <p:txBody>
          <a:bodyPr vert="horz" wrap="square" lIns="91440" tIns="45720" rIns="91440" bIns="45720" numCol="1" spcCol="215900" anchor="t">
            <a:prstTxWarp prst="textNoShape">
              <a:avLst/>
            </a:prstTxWarp>
          </a:bodyPr>
          <a:lstStyle/>
          <a:p>
            <a:pPr algn="just">
              <a:lnSpc>
                <a:spcPct val="80000"/>
              </a:lnSpc>
              <a:spcBef>
                <a:spcPts val="555"/>
              </a:spcBef>
              <a:buNone/>
              <a:defRPr lang="ru-RU" sz="2310"/>
            </a:pPr>
            <a:r>
              <a:rPr lang="ru-RU" b="1" u="sng">
                <a:solidFill>
                  <a:srgbClr val="7030A0"/>
                </a:solidFill>
              </a:rPr>
              <a:t>Явление называют по-разному: «ТРАВЛЯ В ШКОЛЕ», «БУЛЛИНГ», «МОББИНГ»</a:t>
            </a:r>
            <a:endParaRPr lang="ru-RU" u="sng">
              <a:solidFill>
                <a:srgbClr val="7030A0"/>
              </a:solidFill>
            </a:endParaRPr>
          </a:p>
          <a:p>
            <a:pPr algn="just">
              <a:lnSpc>
                <a:spcPct val="80000"/>
              </a:lnSpc>
              <a:spcBef>
                <a:spcPts val="555"/>
              </a:spcBef>
              <a:buNone/>
              <a:defRPr lang="ru-RU" sz="2310"/>
            </a:pPr>
            <a:endParaRPr lang="ru-RU" b="1">
              <a:solidFill>
                <a:srgbClr val="425FAA"/>
              </a:solidFill>
            </a:endParaRPr>
          </a:p>
          <a:p>
            <a:pPr algn="just">
              <a:lnSpc>
                <a:spcPct val="80000"/>
              </a:lnSpc>
              <a:spcBef>
                <a:spcPts val="555"/>
              </a:spcBef>
              <a:buNone/>
              <a:defRPr lang="ru-RU" sz="2310"/>
            </a:pPr>
            <a:r>
              <a:rPr lang="ru-RU" b="1" u="sng">
                <a:solidFill>
                  <a:srgbClr val="425FAA"/>
                </a:solidFill>
              </a:rPr>
              <a:t>Цель</a:t>
            </a:r>
            <a:r>
              <a:rPr lang="ru-RU" b="1">
                <a:solidFill>
                  <a:srgbClr val="425FAA"/>
                </a:solidFill>
              </a:rPr>
              <a:t> - предоставление родителям комплексного понимания явления буллинга и практических рекомендаций по его обнаружению, профилактике и противодействию.</a:t>
            </a:r>
          </a:p>
          <a:p>
            <a:pPr algn="just">
              <a:lnSpc>
                <a:spcPct val="80000"/>
              </a:lnSpc>
              <a:spcBef>
                <a:spcPts val="555"/>
              </a:spcBef>
              <a:buNone/>
              <a:defRPr lang="ru-RU" sz="2310"/>
            </a:pPr>
            <a:endParaRPr lang="ru-RU" b="1">
              <a:solidFill>
                <a:srgbClr val="0D5950"/>
              </a:solidFill>
            </a:endParaRPr>
          </a:p>
          <a:p>
            <a:pPr algn="just">
              <a:lnSpc>
                <a:spcPct val="80000"/>
              </a:lnSpc>
              <a:spcBef>
                <a:spcPts val="555"/>
              </a:spcBef>
              <a:buNone/>
              <a:defRPr lang="ru-RU" sz="2310"/>
            </a:pPr>
            <a:r>
              <a:rPr lang="ru-RU" b="1" u="sng">
                <a:solidFill>
                  <a:srgbClr val="7030A0"/>
                </a:solidFill>
              </a:rPr>
              <a:t>ТРАВЛЯ/БУЛЛИНГ (ОТ АНГЛ. BULLYING) </a:t>
            </a:r>
            <a:r>
              <a:rPr lang="ru-RU" b="1">
                <a:solidFill>
                  <a:srgbClr val="7030A0"/>
                </a:solidFill>
              </a:rPr>
              <a:t>- это особый вид насилия, проявляющийся в виде агрессивного преследования одного из членов коллектива со стороны остальных членов коллектива (или его части), отличающийся систематичностью и регулярностью.</a:t>
            </a:r>
            <a:endParaRPr lang="ru-RU">
              <a:solidFill>
                <a:srgbClr val="7030A0"/>
              </a:solidFill>
            </a:endParaRPr>
          </a:p>
          <a:p>
            <a:pPr algn="just">
              <a:lnSpc>
                <a:spcPct val="80000"/>
              </a:lnSpc>
              <a:spcBef>
                <a:spcPts val="555"/>
              </a:spcBef>
              <a:buNone/>
              <a:defRPr lang="ru-RU" sz="2310"/>
            </a:pPr>
            <a:endParaRPr lang="ru-RU">
              <a:solidFill>
                <a:srgbClr val="425FAA"/>
              </a:solidFill>
            </a:endParaRPr>
          </a:p>
          <a:p>
            <a:pPr>
              <a:lnSpc>
                <a:spcPct val="80000"/>
              </a:lnSpc>
              <a:spcBef>
                <a:spcPts val="555"/>
              </a:spcBef>
              <a:buNone/>
              <a:defRPr lang="ru-RU" sz="2310"/>
            </a:pPr>
            <a:endParaRPr lang="ru-RU">
              <a:solidFill>
                <a:srgbClr val="425FAA"/>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noChangeArrowheads="1"/>
            <a:extLst>
              <a:ext uri="smNativeData">
                <pr:smNativeData xmlns:pr="smNativeData" xmlns:p14="http://schemas.microsoft.com/office/powerpoint/2010/main" xmlns="" val="SMDATA_13_Z9e/YxMAAAAlAAAAZAAAAA0AAAAAkAAAAEgAAACQAAAASA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W7P8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QAAAAAAAAAAAAAAAAAAAAAAAAAAAAAAAAAAAAAAAAAAAAAAAH9/fwDW7P8DzMzMAMDA/wB/f38AAAAAAAAAAAAAAAAAAAAAAAAAAAAhAAAAGAAAABQAAADQAgAApQEAAHA1AABACgAAEAAAACYAAAAIAAAAAAAAAAAAAAA="/>
              </a:ext>
            </a:extLst>
          </p:cNvSpPr>
          <p:nvPr>
            <p:ph type="title"/>
          </p:nvPr>
        </p:nvSpPr>
        <p:spPr/>
        <p:txBody>
          <a:bodyPr/>
          <a:lstStyle/>
          <a:p>
            <a:pPr algn="ctr">
              <a:defRPr lang="ru-RU"/>
            </a:pPr>
            <a:r>
              <a:rPr lang="ru-RU" b="1"/>
              <a:t>Вопросы для самоанализа родителя</a:t>
            </a:r>
          </a:p>
        </p:txBody>
      </p:sp>
      <p:sp>
        <p:nvSpPr>
          <p:cNvPr id="3" name="Содержимое 2"/>
          <p:cNvSpPr>
            <a:spLocks noGrp="1" noChangeArrowheads="1"/>
            <a:extLst>
              <a:ext uri="smNativeData">
                <pr:smNativeData xmlns:pr="smNativeData" xmlns:p14="http://schemas.microsoft.com/office/powerpoint/2010/main" xmlns="" val="SMDATA_13_Z9e/YxMAAAAlAAAAZA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W7P8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QAAAAAAAAAAAAAAAAAAAAAAAAAAAAAAAAAAAAAAAAAAAAAAAH9/fwDW7P8DzMzMAMDA/wB/f38AAAAAAAAAAAAAAAAAAAAAAAAAAAAhAAAAGAAAABQAAADQAgAAlQsAAHA1AAC1JwAAEAAAACYAAAAIAAAAACAAAAAAAAA="/>
              </a:ext>
            </a:extLst>
          </p:cNvSpPr>
          <p:nvPr>
            <p:ph type="body" idx="1"/>
          </p:nvPr>
        </p:nvSpPr>
        <p:spPr/>
        <p:txBody>
          <a:bodyPr vert="horz" wrap="square" lIns="91440" tIns="45720" rIns="91440" bIns="45720" numCol="1" spcCol="215900" anchor="t">
            <a:prstTxWarp prst="textNoShape">
              <a:avLst/>
            </a:prstTxWarp>
          </a:bodyPr>
          <a:lstStyle/>
          <a:p>
            <a:pPr>
              <a:lnSpc>
                <a:spcPct val="80000"/>
              </a:lnSpc>
              <a:spcBef>
                <a:spcPts val="555"/>
              </a:spcBef>
              <a:buNone/>
              <a:defRPr lang="ru-RU" sz="2310"/>
            </a:pPr>
            <a:endParaRPr/>
          </a:p>
          <a:p>
            <a:pPr algn="just">
              <a:lnSpc>
                <a:spcPct val="80000"/>
              </a:lnSpc>
              <a:spcBef>
                <a:spcPts val="555"/>
              </a:spcBef>
              <a:defRPr lang="ru-RU" sz="2310"/>
            </a:pPr>
            <a:r>
              <a:rPr lang="ru-RU" b="1">
                <a:solidFill>
                  <a:srgbClr val="7030A0"/>
                </a:solidFill>
              </a:rPr>
              <a:t>1. Как я реагирую, когда я злюсь, раздражен или расстроен?</a:t>
            </a:r>
          </a:p>
          <a:p>
            <a:pPr algn="just">
              <a:lnSpc>
                <a:spcPct val="80000"/>
              </a:lnSpc>
              <a:spcBef>
                <a:spcPts val="555"/>
              </a:spcBef>
              <a:defRPr lang="ru-RU" sz="2310"/>
            </a:pPr>
            <a:r>
              <a:rPr lang="ru-RU" b="1">
                <a:solidFill>
                  <a:srgbClr val="7030A0"/>
                </a:solidFill>
              </a:rPr>
              <a:t>2. Как моя реакция на гнев, раздражение или расстройство влияет на других людей? В частности, как она влияет на моих детей / ребенка?</a:t>
            </a:r>
          </a:p>
          <a:p>
            <a:pPr algn="just">
              <a:lnSpc>
                <a:spcPct val="80000"/>
              </a:lnSpc>
              <a:spcBef>
                <a:spcPts val="555"/>
              </a:spcBef>
              <a:defRPr lang="ru-RU" sz="2310"/>
            </a:pPr>
            <a:r>
              <a:rPr lang="ru-RU" b="1">
                <a:solidFill>
                  <a:srgbClr val="7030A0"/>
                </a:solidFill>
              </a:rPr>
              <a:t>3. Как реагируют дети на мое раздражение или злость? Где они могли видеть модель такого поведения?</a:t>
            </a:r>
          </a:p>
          <a:p>
            <a:pPr algn="just">
              <a:lnSpc>
                <a:spcPct val="80000"/>
              </a:lnSpc>
              <a:spcBef>
                <a:spcPts val="555"/>
              </a:spcBef>
              <a:defRPr lang="ru-RU" sz="2310"/>
            </a:pPr>
            <a:r>
              <a:rPr lang="ru-RU" b="1">
                <a:solidFill>
                  <a:srgbClr val="7030A0"/>
                </a:solidFill>
              </a:rPr>
              <a:t>4. Какие ценности и какое отношение к агрессии, преследованиям и насилию имеют мои дети и </a:t>
            </a:r>
          </a:p>
          <a:p>
            <a:pPr algn="just">
              <a:lnSpc>
                <a:spcPct val="80000"/>
              </a:lnSpc>
              <a:spcBef>
                <a:spcPts val="555"/>
              </a:spcBef>
              <a:buNone/>
              <a:defRPr lang="ru-RU" sz="2310"/>
            </a:pPr>
            <a:r>
              <a:rPr lang="ru-RU" b="1">
                <a:solidFill>
                  <a:srgbClr val="7030A0"/>
                </a:solidFill>
              </a:rPr>
              <a:t>     как это отношение выражается в их поведении?</a:t>
            </a:r>
          </a:p>
          <a:p>
            <a:pPr>
              <a:lnSpc>
                <a:spcPct val="80000"/>
              </a:lnSpc>
              <a:spcBef>
                <a:spcPts val="555"/>
              </a:spcBef>
              <a:buNone/>
              <a:defRPr lang="ru-RU" sz="2310"/>
            </a:pPr>
            <a:endParaRPr lang="ru-RU" b="1">
              <a:solidFill>
                <a:srgbClr val="7030A0"/>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noChangeArrowheads="1"/>
            <a:extLst>
              <a:ext uri="smNativeData">
                <pr:smNativeData xmlns:pr="smNativeData" xmlns:p14="http://schemas.microsoft.com/office/powerpoint/2010/main" xmlns="" val="SMDATA_13_Z9e/YxMAAAAlAAAAZAAAAA0AAAAAkAAAAEgAAACQAAAASA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W7P8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QAAAAAAAAAAAAAAAAAAAAAAAAAAAAAAAAAAAAAAAAAAAAAAAH9/fwDW7P8DzMzMAMDA/wB/f38AAAAAAAAAAAAAAAAAAAAAAAAAAAAhAAAAGAAAABQAAADQAgAApQEAAHA1AABACgAAEAAAACYAAAAIAAAAACAAAAAAAAA="/>
              </a:ext>
            </a:extLst>
          </p:cNvSpPr>
          <p:nvPr>
            <p:ph type="title"/>
          </p:nvPr>
        </p:nvSpPr>
        <p:spPr/>
        <p:txBody>
          <a:bodyPr vert="horz" wrap="square" lIns="91440" tIns="45720" rIns="91440" bIns="45720" numCol="1" spcCol="215900" anchor="ctr">
            <a:prstTxWarp prst="textNoShape">
              <a:avLst/>
            </a:prstTxWarp>
          </a:bodyPr>
          <a:lstStyle/>
          <a:p>
            <a:pPr algn="ctr">
              <a:defRPr lang="ru-RU"/>
            </a:pPr>
            <a:r>
              <a:rPr lang="ru-RU" sz="1800" b="1"/>
              <a:t>ЧТО ДЕЛАТЬ, ЕСЛИ ВАШ РЕБЕНОК СТАЛ СВИДЕТЕЛЕМ ТРАВЛИ?</a:t>
            </a:r>
            <a:r>
              <a:t/>
            </a:r>
            <a:br/>
            <a:endParaRPr/>
          </a:p>
        </p:txBody>
      </p:sp>
      <p:sp>
        <p:nvSpPr>
          <p:cNvPr id="3" name="Содержимое 2"/>
          <p:cNvSpPr>
            <a:spLocks noGrp="1" noChangeArrowheads="1"/>
            <a:extLst>
              <a:ext uri="smNativeData">
                <pr:smNativeData xmlns:pr="smNativeData" xmlns:p14="http://schemas.microsoft.com/office/powerpoint/2010/main" xmlns="" val="SMDATA_13_Z9e/YxMAAAAlAAAAZA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W7P8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QAAAAAAAAAAAAAAAAAAAAAAAAAAAAAAAAAAAAAAAAAAAAAAAH9/fwDW7P8DzMzMAMDA/wB/f38AAAAAAAAAAAAAAAAAAAAAAAAAAAAhAAAAGAAAABQAAADQAgAACAYAAHA1AAC1JwAAEAAAACYAAAAIAAAAASAAAAAAAAA="/>
              </a:ext>
            </a:extLst>
          </p:cNvSpPr>
          <p:nvPr>
            <p:ph type="body" idx="1"/>
          </p:nvPr>
        </p:nvSpPr>
        <p:spPr>
          <a:xfrm>
            <a:off x="457200" y="980440"/>
            <a:ext cx="8229600" cy="5474335"/>
          </a:xfrm>
        </p:spPr>
        <p:txBody>
          <a:bodyPr vert="horz" wrap="square" lIns="91440" tIns="45720" rIns="91440" bIns="45720" numCol="1" spcCol="215900" anchor="t">
            <a:prstTxWarp prst="textNoShape">
              <a:avLst/>
            </a:prstTxWarp>
          </a:bodyPr>
          <a:lstStyle/>
          <a:p>
            <a:pPr>
              <a:lnSpc>
                <a:spcPct val="80000"/>
              </a:lnSpc>
              <a:spcBef>
                <a:spcPts val="285"/>
              </a:spcBef>
              <a:buNone/>
              <a:defRPr lang="ru-RU" sz="1200"/>
            </a:pPr>
            <a:endParaRPr/>
          </a:p>
          <a:p>
            <a:pPr algn="just">
              <a:lnSpc>
                <a:spcPct val="80000"/>
              </a:lnSpc>
              <a:spcBef>
                <a:spcPts val="420"/>
              </a:spcBef>
              <a:defRPr lang="ru-RU" sz="1200"/>
            </a:pPr>
            <a:r>
              <a:rPr lang="ru-RU" sz="1760" b="1">
                <a:solidFill>
                  <a:srgbClr val="7030A0"/>
                </a:solidFill>
              </a:rPr>
              <a:t>1. Постарайтесь прояснить ситуацию: что и с каким ребенком (какими детьми) в классе конкретно происходит.</a:t>
            </a:r>
          </a:p>
          <a:p>
            <a:pPr algn="just">
              <a:lnSpc>
                <a:spcPct val="80000"/>
              </a:lnSpc>
              <a:spcBef>
                <a:spcPts val="420"/>
              </a:spcBef>
              <a:buNone/>
              <a:defRPr lang="ru-RU" sz="1200"/>
            </a:pPr>
            <a:r>
              <a:rPr lang="ru-RU" sz="1760" b="1">
                <a:solidFill>
                  <a:srgbClr val="7030A0"/>
                </a:solidFill>
              </a:rPr>
              <a:t>            Не менее важно выяснить отношение вашего ребенка к происходящему: постарайтесь понять, поддерживает ли он (она) происходящее или же, наоборот, пытается активно вмешиваться, или же остается в стороне.</a:t>
            </a:r>
          </a:p>
          <a:p>
            <a:pPr algn="just">
              <a:lnSpc>
                <a:spcPct val="80000"/>
              </a:lnSpc>
              <a:spcBef>
                <a:spcPts val="420"/>
              </a:spcBef>
              <a:defRPr lang="ru-RU" sz="1200"/>
            </a:pPr>
            <a:r>
              <a:rPr lang="ru-RU" sz="1760" b="1">
                <a:solidFill>
                  <a:srgbClr val="7030A0"/>
                </a:solidFill>
              </a:rPr>
              <a:t>2. В случае, если ваш ребенок - один из «группы поддержки» агрессора - см. раздел «ЧТО СЛЕДУЕТ ДЕЛАТЬ, ЕСЛИ ВАШ РЕБЕНОК БУЛЛИ».</a:t>
            </a:r>
          </a:p>
          <a:p>
            <a:pPr algn="just">
              <a:lnSpc>
                <a:spcPct val="80000"/>
              </a:lnSpc>
              <a:spcBef>
                <a:spcPts val="420"/>
              </a:spcBef>
              <a:defRPr lang="ru-RU" sz="1200"/>
            </a:pPr>
            <a:r>
              <a:rPr lang="ru-RU" sz="1760" b="1">
                <a:solidFill>
                  <a:srgbClr val="7030A0"/>
                </a:solidFill>
              </a:rPr>
              <a:t>3. В случае, если ваш ребенок не выступает в позиции «защитника» жертвы - в первую очередь поддержите его намерения и договоритесь о взаимодействии.</a:t>
            </a:r>
          </a:p>
          <a:p>
            <a:pPr algn="just">
              <a:lnSpc>
                <a:spcPct val="80000"/>
              </a:lnSpc>
              <a:spcBef>
                <a:spcPts val="420"/>
              </a:spcBef>
              <a:defRPr lang="ru-RU" sz="1200"/>
            </a:pPr>
            <a:r>
              <a:rPr lang="ru-RU" sz="1760" b="1">
                <a:solidFill>
                  <a:srgbClr val="7030A0"/>
                </a:solidFill>
              </a:rPr>
              <a:t>Взаимодействие может быть выражено в том, что вы зафиксируете известную ребенку информацию о тех эпизодах травли, которые наблюдал ребенок, и свяжетесь с классным руководителем и/или администрацией школы.</a:t>
            </a:r>
          </a:p>
          <a:p>
            <a:pPr algn="just">
              <a:lnSpc>
                <a:spcPct val="80000"/>
              </a:lnSpc>
              <a:spcBef>
                <a:spcPts val="420"/>
              </a:spcBef>
              <a:buNone/>
              <a:defRPr lang="ru-RU" sz="1200"/>
            </a:pPr>
            <a:endParaRPr lang="ru-RU" sz="1760" b="1"/>
          </a:p>
          <a:p>
            <a:pPr algn="just">
              <a:lnSpc>
                <a:spcPct val="80000"/>
              </a:lnSpc>
              <a:spcBef>
                <a:spcPts val="420"/>
              </a:spcBef>
              <a:buNone/>
              <a:defRPr lang="ru-RU" sz="1200"/>
            </a:pPr>
            <a:r>
              <a:rPr lang="ru-RU" sz="1760" b="1"/>
              <a:t>Чего делать не стоит</a:t>
            </a:r>
          </a:p>
          <a:p>
            <a:pPr algn="just">
              <a:lnSpc>
                <a:spcPct val="80000"/>
              </a:lnSpc>
              <a:spcBef>
                <a:spcPts val="420"/>
              </a:spcBef>
              <a:buNone/>
              <a:defRPr lang="ru-RU" sz="1200"/>
            </a:pPr>
            <a:endParaRPr lang="ru-RU" sz="1760" b="1"/>
          </a:p>
          <a:p>
            <a:pPr algn="just">
              <a:lnSpc>
                <a:spcPct val="80000"/>
              </a:lnSpc>
              <a:spcBef>
                <a:spcPts val="380"/>
              </a:spcBef>
              <a:buFont typeface="Wingdings" charset="2"/>
              <a:buChar char="§"/>
              <a:defRPr lang="ru-RU" sz="1200"/>
            </a:pPr>
            <a:r>
              <a:rPr lang="ru-RU" sz="1600" b="1">
                <a:solidFill>
                  <a:srgbClr val="7030A0"/>
                </a:solidFill>
              </a:rPr>
              <a:t>Не советуйте ребенку отвечать на агрессию агрессией. </a:t>
            </a:r>
          </a:p>
          <a:p>
            <a:pPr algn="just">
              <a:lnSpc>
                <a:spcPct val="80000"/>
              </a:lnSpc>
              <a:spcBef>
                <a:spcPts val="420"/>
              </a:spcBef>
              <a:buNone/>
              <a:defRPr lang="ru-RU" sz="1200"/>
            </a:pPr>
            <a:endParaRPr lang="ru-RU" sz="1760" b="1">
              <a:solidFill>
                <a:srgbClr val="7030A0"/>
              </a:solidFill>
            </a:endParaRPr>
          </a:p>
          <a:p>
            <a:pPr algn="just">
              <a:lnSpc>
                <a:spcPct val="80000"/>
              </a:lnSpc>
              <a:spcBef>
                <a:spcPts val="355"/>
              </a:spcBef>
              <a:buNone/>
              <a:defRPr lang="ru-RU" sz="1200"/>
            </a:pPr>
            <a:endParaRPr lang="ru-RU" sz="1480">
              <a:solidFill>
                <a:srgbClr val="7030A0"/>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noChangeArrowheads="1"/>
            <a:extLst>
              <a:ext uri="smNativeData">
                <pr:smNativeData xmlns:pr="smNativeData" xmlns:p14="http://schemas.microsoft.com/office/powerpoint/2010/main" xmlns="" val="SMDATA_13_Z9e/YxMAAAAlAAAAZAAAAA0AAAAAkAAAAEgAAACQAAAASA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W7P8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QAAAAAAAAAAAAAAAAAAAAAAAAAAAAAAAAAAAAAAAAAAAAAAAH9/fwDW7P8DzMzMAMDA/wB/f38AAAAAAAAAAAAAAAAAAAAAAAAAAAAhAAAAGAAAABQAAADQAgAApQEAAHA1AABACgAAEAAAACYAAAAIAAAAACAAAAAAAAA="/>
              </a:ext>
            </a:extLst>
          </p:cNvSpPr>
          <p:nvPr>
            <p:ph type="title"/>
          </p:nvPr>
        </p:nvSpPr>
        <p:spPr/>
        <p:txBody>
          <a:bodyPr vert="horz" wrap="square" lIns="91440" tIns="45720" rIns="91440" bIns="45720" numCol="1" spcCol="215900" anchor="ctr">
            <a:prstTxWarp prst="textNoShape">
              <a:avLst/>
            </a:prstTxWarp>
          </a:bodyPr>
          <a:lstStyle/>
          <a:p>
            <a:pPr algn="ctr">
              <a:defRPr lang="ru-RU"/>
            </a:pPr>
            <a:r>
              <a:rPr lang="ru-RU" sz="1800" b="1"/>
              <a:t>КАК ПОМОЧЬ РЕБЕНКУ РАЗОБРАТЬСЯ В СВОИХ ЧУВСТВАХ?</a:t>
            </a:r>
            <a:r>
              <a:t/>
            </a:r>
            <a:br/>
            <a:endParaRPr/>
          </a:p>
        </p:txBody>
      </p:sp>
      <p:sp>
        <p:nvSpPr>
          <p:cNvPr id="3" name="Содержимое 2"/>
          <p:cNvSpPr>
            <a:spLocks noGrp="1" noChangeArrowheads="1"/>
            <a:extLst>
              <a:ext uri="smNativeData">
                <pr:smNativeData xmlns:pr="smNativeData" xmlns:p14="http://schemas.microsoft.com/office/powerpoint/2010/main" xmlns="" val="SMDATA_13_Z9e/YxMAAAAlAAAAZA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W7P8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QAAAAAAAAAAAAAAAAAAAAAAAAAAAAAAAAAAAAAAAAAAAAAAAH9/fwDW7P8DzMzMAMDA/wB/f38AAAAAAAAAAAAAAAAAAAAAAAAAAAAhAAAAGAAAABQAAADQAgAAzgcAAHA1AAC1JwAAEAAAACYAAAAIAAAAASAAAAAAAAA="/>
              </a:ext>
            </a:extLst>
          </p:cNvSpPr>
          <p:nvPr>
            <p:ph type="body" idx="1"/>
          </p:nvPr>
        </p:nvSpPr>
        <p:spPr>
          <a:xfrm>
            <a:off x="457200" y="1268730"/>
            <a:ext cx="8229600" cy="5186045"/>
          </a:xfrm>
        </p:spPr>
        <p:txBody>
          <a:bodyPr vert="horz" wrap="square" lIns="91440" tIns="45720" rIns="91440" bIns="45720" numCol="1" spcCol="215900" anchor="t">
            <a:prstTxWarp prst="textNoShape">
              <a:avLst/>
            </a:prstTxWarp>
          </a:bodyPr>
          <a:lstStyle/>
          <a:p>
            <a:pPr>
              <a:lnSpc>
                <a:spcPct val="80000"/>
              </a:lnSpc>
              <a:spcBef>
                <a:spcPts val="335"/>
              </a:spcBef>
              <a:buNone/>
              <a:defRPr lang="ru-RU" sz="1410"/>
            </a:pPr>
            <a:endParaRPr/>
          </a:p>
          <a:p>
            <a:pPr algn="just">
              <a:lnSpc>
                <a:spcPct val="80000"/>
              </a:lnSpc>
              <a:spcBef>
                <a:spcPts val="335"/>
              </a:spcBef>
              <a:defRPr lang="ru-RU" sz="1410"/>
            </a:pPr>
            <a:r>
              <a:rPr lang="ru-RU" b="1">
                <a:solidFill>
                  <a:srgbClr val="7030A0"/>
                </a:solidFill>
              </a:rPr>
              <a:t>1. Выслушайте его внимательно.</a:t>
            </a:r>
          </a:p>
          <a:p>
            <a:pPr algn="just">
              <a:lnSpc>
                <a:spcPct val="80000"/>
              </a:lnSpc>
              <a:spcBef>
                <a:spcPts val="335"/>
              </a:spcBef>
              <a:defRPr lang="ru-RU" sz="1410"/>
            </a:pPr>
            <a:r>
              <a:rPr lang="ru-RU" b="1">
                <a:solidFill>
                  <a:srgbClr val="7030A0"/>
                </a:solidFill>
              </a:rPr>
              <a:t>2. Разделите его чувства (с помощью слов «да...», «понятно»).</a:t>
            </a:r>
          </a:p>
          <a:p>
            <a:pPr algn="just">
              <a:lnSpc>
                <a:spcPct val="80000"/>
              </a:lnSpc>
              <a:spcBef>
                <a:spcPts val="335"/>
              </a:spcBef>
              <a:defRPr lang="ru-RU" sz="1410"/>
            </a:pPr>
            <a:r>
              <a:rPr lang="ru-RU" b="1">
                <a:solidFill>
                  <a:srgbClr val="7030A0"/>
                </a:solidFill>
              </a:rPr>
              <a:t>3. Назовите его чувства.</a:t>
            </a:r>
          </a:p>
          <a:p>
            <a:pPr algn="just">
              <a:lnSpc>
                <a:spcPct val="80000"/>
              </a:lnSpc>
              <a:spcBef>
                <a:spcPts val="335"/>
              </a:spcBef>
              <a:defRPr lang="ru-RU" sz="1410"/>
            </a:pPr>
            <a:r>
              <a:rPr lang="ru-RU" b="1">
                <a:solidFill>
                  <a:srgbClr val="7030A0"/>
                </a:solidFill>
              </a:rPr>
              <a:t>4. Покажите, что вам понятны желания ребенка, подарите ему желаемое</a:t>
            </a:r>
          </a:p>
          <a:p>
            <a:pPr algn="just">
              <a:lnSpc>
                <a:spcPct val="80000"/>
              </a:lnSpc>
              <a:spcBef>
                <a:spcPts val="335"/>
              </a:spcBef>
              <a:defRPr lang="ru-RU" sz="1410"/>
            </a:pPr>
            <a:r>
              <a:rPr lang="ru-RU" b="1">
                <a:solidFill>
                  <a:srgbClr val="7030A0"/>
                </a:solidFill>
              </a:rPr>
              <a:t>«в фантазии».</a:t>
            </a:r>
          </a:p>
          <a:p>
            <a:pPr algn="ctr">
              <a:lnSpc>
                <a:spcPct val="80000"/>
              </a:lnSpc>
              <a:spcBef>
                <a:spcPts val="335"/>
              </a:spcBef>
              <a:buNone/>
              <a:defRPr lang="ru-RU" sz="1410"/>
            </a:pPr>
            <a:r>
              <a:rPr lang="ru-RU" b="1">
                <a:solidFill>
                  <a:srgbClr val="7030A0"/>
                </a:solidFill>
              </a:rPr>
              <a:t>Рассмотрим каждый из упомянутых пунктов. </a:t>
            </a:r>
          </a:p>
          <a:p>
            <a:pPr algn="just">
              <a:lnSpc>
                <a:spcPct val="80000"/>
              </a:lnSpc>
              <a:spcBef>
                <a:spcPts val="335"/>
              </a:spcBef>
              <a:defRPr lang="ru-RU" sz="1410"/>
            </a:pPr>
            <a:r>
              <a:rPr lang="ru-RU" b="1">
                <a:solidFill>
                  <a:srgbClr val="7030A0"/>
                </a:solidFill>
              </a:rPr>
              <a:t>Очень важно слушать ребенка так, чтобы он/она чувствовал(а): информация, которую он пытается до вас донести, важна вам, а не мешает вам заниматься какими-либо другими делами.</a:t>
            </a:r>
          </a:p>
          <a:p>
            <a:pPr algn="just">
              <a:lnSpc>
                <a:spcPct val="80000"/>
              </a:lnSpc>
              <a:spcBef>
                <a:spcPts val="335"/>
              </a:spcBef>
              <a:defRPr lang="ru-RU" sz="1410"/>
            </a:pPr>
            <a:r>
              <a:rPr lang="ru-RU" b="1">
                <a:solidFill>
                  <a:srgbClr val="7030A0"/>
                </a:solidFill>
              </a:rPr>
              <a:t>Если человек охвачен эмоциями - не лучшей идеей будет давать ему прямые советы о способах решения ситуации, особенно если он этого не просил.</a:t>
            </a:r>
          </a:p>
          <a:p>
            <a:pPr algn="just">
              <a:lnSpc>
                <a:spcPct val="80000"/>
              </a:lnSpc>
              <a:spcBef>
                <a:spcPts val="335"/>
              </a:spcBef>
              <a:defRPr lang="ru-RU" sz="1410"/>
            </a:pPr>
            <a:r>
              <a:rPr lang="ru-RU" b="1">
                <a:solidFill>
                  <a:srgbClr val="7030A0"/>
                </a:solidFill>
              </a:rPr>
              <a:t>Очень важно дать понять, что вы понимаете чувства ребенка. Это не обязательно делать вербально - просто постарайтесь вспомнить ситуации, когда с вами происходило что-то похожее.</a:t>
            </a:r>
          </a:p>
          <a:p>
            <a:pPr algn="just">
              <a:lnSpc>
                <a:spcPct val="80000"/>
              </a:lnSpc>
              <a:spcBef>
                <a:spcPts val="335"/>
              </a:spcBef>
              <a:defRPr lang="ru-RU" sz="1410"/>
            </a:pPr>
            <a:r>
              <a:rPr lang="ru-RU" b="1">
                <a:solidFill>
                  <a:srgbClr val="7030A0"/>
                </a:solidFill>
              </a:rPr>
              <a:t>Очень важным шагом является называние эмоций словами. Само по себе называние уже снижает интенсивность переживания и позволяет начать делать что-либо, чтобы успокоиться. </a:t>
            </a:r>
          </a:p>
          <a:p>
            <a:pPr algn="just">
              <a:lnSpc>
                <a:spcPct val="80000"/>
              </a:lnSpc>
              <a:spcBef>
                <a:spcPts val="335"/>
              </a:spcBef>
              <a:defRPr lang="ru-RU" sz="1410"/>
            </a:pPr>
            <a:r>
              <a:rPr lang="ru-RU" b="1">
                <a:solidFill>
                  <a:srgbClr val="7030A0"/>
                </a:solidFill>
              </a:rPr>
              <a:t>Если ситуация сложилась таким образом, что желание ребенка или подростка, которое доставляет дискомфорт, в данный момент не может быть осуществлено, можно «подтолкнуть» его или ее к представлению этого желания в фантазии, сказав: «Да, я понимаю, что было бы хорошо, если бы у тебя была эта игрушка» или «Ты был бы на седьмом небе от счастья, если бы ты сейчас смог пойти в поход».</a:t>
            </a:r>
          </a:p>
          <a:p>
            <a:pPr>
              <a:lnSpc>
                <a:spcPct val="80000"/>
              </a:lnSpc>
              <a:spcBef>
                <a:spcPts val="335"/>
              </a:spcBef>
              <a:buNone/>
              <a:defRPr lang="ru-RU" sz="1410"/>
            </a:pPr>
            <a:endParaRPr lang="ru-RU" b="1">
              <a:solidFill>
                <a:srgbClr val="7030A0"/>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noChangeArrowheads="1"/>
            <a:extLst>
              <a:ext uri="smNativeData">
                <pr:smNativeData xmlns:pr="smNativeData" xmlns:p14="http://schemas.microsoft.com/office/powerpoint/2010/main" xmlns="" val="SMDATA_13_Z9e/YxMAAAAlAAAAZAAAAA0AAAAAkAAAAEgAAACQAAAASA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W7P8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QAAAAAAAAAAAAAAAAAAAAAAAAAAAAAAAAAAAAAAAAAAAAAAAH9/fwDW7P8DzMzMAMDA/wB/f38AAAAAAAAAAAAAAAAAAAAAAAAAAAAhAAAAGAAAABQAAADQAgAApQEAAHA1AAAiCQAAEAAAACYAAAAIAAAAASAAAAAAAAA="/>
              </a:ext>
            </a:extLst>
          </p:cNvSpPr>
          <p:nvPr>
            <p:ph type="title"/>
          </p:nvPr>
        </p:nvSpPr>
        <p:spPr>
          <a:xfrm>
            <a:off x="457200" y="267335"/>
            <a:ext cx="8229600" cy="1217295"/>
          </a:xfrm>
        </p:spPr>
        <p:txBody>
          <a:bodyPr vert="horz" wrap="square" lIns="91440" tIns="45720" rIns="91440" bIns="45720" numCol="1" spcCol="215900" anchor="ctr">
            <a:prstTxWarp prst="textNoShape">
              <a:avLst/>
            </a:prstTxWarp>
          </a:bodyPr>
          <a:lstStyle/>
          <a:p>
            <a:pPr algn="ctr">
              <a:spcBef>
                <a:spcPts val="0"/>
              </a:spcBef>
              <a:defRPr lang="ru-RU" sz="3780"/>
            </a:pPr>
            <a:r>
              <a:rPr lang="ru-RU" sz="2430" b="1">
                <a:solidFill>
                  <a:srgbClr val="7030A0"/>
                </a:solidFill>
                <a:effectLst/>
                <a:latin typeface="Times New Roman" pitchFamily="1" charset="-52"/>
                <a:ea typeface="Calibri" pitchFamily="2" charset="-52"/>
                <a:cs typeface="Times New Roman" pitchFamily="1" charset="-52"/>
              </a:rPr>
              <a:t>КАК НЕ НАДО ГОВОРИТЬ С РЕБЕНКОМ О БУЛЛИНГЕ?</a:t>
            </a:r>
            <a:r>
              <a:t/>
            </a:r>
            <a:br/>
            <a:endParaRPr/>
          </a:p>
        </p:txBody>
      </p:sp>
      <p:sp>
        <p:nvSpPr>
          <p:cNvPr id="3" name="Rectangle 1"/>
          <p:cNvSpPr>
            <a:spLocks noGrp="1" noChangeArrowheads="1"/>
            <a:extLst>
              <a:ext uri="smNativeData">
                <pr:smNativeData xmlns:pr="smNativeData" xmlns:p14="http://schemas.microsoft.com/office/powerpoint/2010/main" xmlns="" val="SMDATA_13_Z9e/YxMAAAAlAAAAZAAAAE0AAAAAkAAAAEgAAACQAAAASAAAAAAAAAABAAAAAAAAAAEAAABQAAAAAAAAAAAA4D8AAAAAAADgPwAAAAAAAOA/AAAAAAAA4D8AAAAAAADgPwAAAAAAAOA/AAAAAAAA4D8AAAAAAADgPwAAAAAAAOA/AAAAAAAA4D8CAAAAjAAAAAAAAAAAAAAAf9E7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W7P8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B/0TsF////AQAAAAAAAAAAAAAAAAAAAAAAAAAAAAAAAAAAAAAAAAAAAAAAAn9/fwDW7P8DzMzMAMDA/wB/f38AAAAAAAAAAAAAAAAAAAAAAAAAAAAhAAAAGAAAABQAAAAMBAAAWQsAADQ0AACnHQAAECAAACYAAAAIAAAAvTAAAP//wQE="/>
              </a:ext>
            </a:extLst>
          </p:cNvSpPr>
          <p:nvPr>
            <p:ph type="body" idx="1"/>
          </p:nvPr>
        </p:nvSpPr>
        <p:spPr>
          <a:xfrm>
            <a:off x="657860" y="1844675"/>
            <a:ext cx="7828280" cy="2975610"/>
          </a:xfrm>
          <a:noFill/>
          <a:ln>
            <a:noFill/>
          </a:ln>
          <a:effectLst/>
        </p:spPr>
        <p:txBody>
          <a:bodyPr vert="horz" wrap="square" lIns="91440" tIns="45720" rIns="91440" bIns="45720" numCol="1" spcCol="215900" anchor="ctr">
            <a:prstTxWarp prst="textNoShape">
              <a:avLst/>
            </a:prstTxWarp>
          </a:bodyPr>
          <a:lstStyle/>
          <a:p>
            <a:pPr marL="0" marR="0" indent="0" algn="just" defTabSz="914400">
              <a:lnSpc>
                <a:spcPct val="100000"/>
              </a:lnSpc>
              <a:spcBef>
                <a:spcPts val="0"/>
              </a:spcBef>
              <a:spcAft>
                <a:spcPts val="0"/>
              </a:spcAft>
              <a:buNone/>
              <a:tabLst/>
              <a:defRPr lang="ru-RU"/>
            </a:pPr>
            <a:endParaRPr lang="ru-RU" sz="1800">
              <a:solidFill>
                <a:srgbClr val="7030A0"/>
              </a:solidFill>
              <a:latin typeface="Arial" pitchFamily="2" charset="-52"/>
              <a:ea typeface="Century Gothic" pitchFamily="2" charset="-52"/>
              <a:cs typeface="Arial" pitchFamily="2" charset="-52"/>
            </a:endParaRPr>
          </a:p>
          <a:p>
            <a:pPr marL="0" marR="0" indent="0" algn="just" defTabSz="914400">
              <a:lnSpc>
                <a:spcPct val="100000"/>
              </a:lnSpc>
              <a:spcBef>
                <a:spcPts val="0"/>
              </a:spcBef>
              <a:spcAft>
                <a:spcPts val="0"/>
              </a:spcAft>
              <a:buNone/>
              <a:tabLst/>
              <a:defRPr lang="ru-RU"/>
            </a:pPr>
            <a:r>
              <a:rPr lang="ru-RU" sz="1800" b="1">
                <a:solidFill>
                  <a:srgbClr val="7030A0"/>
                </a:solidFill>
                <a:latin typeface="Times New Roman" pitchFamily="1" charset="-52"/>
                <a:ea typeface="Calibri" pitchFamily="2" charset="-52"/>
                <a:cs typeface="Times New Roman" pitchFamily="1" charset="-52"/>
              </a:rPr>
              <a:t>1. </a:t>
            </a:r>
            <a:r>
              <a:rPr lang="ru-RU" sz="1800" b="1" u="sng">
                <a:solidFill>
                  <a:srgbClr val="7030A0"/>
                </a:solidFill>
                <a:latin typeface="Calibri" pitchFamily="2" charset="-52"/>
                <a:ea typeface="GillSans" charset="0"/>
                <a:cs typeface="Times New Roman" pitchFamily="1" charset="-52"/>
              </a:rPr>
              <a:t>Отвечать на буллинг буллингом - ругать, бить.</a:t>
            </a:r>
            <a:endParaRPr lang="ru-RU" sz="1800" b="1" u="sng">
              <a:solidFill>
                <a:srgbClr val="7030A0"/>
              </a:solidFill>
              <a:latin typeface="Arial" pitchFamily="2" charset="-52"/>
              <a:ea typeface="Century Gothic" pitchFamily="2" charset="-52"/>
              <a:cs typeface="Arial" pitchFamily="2" charset="-52"/>
            </a:endParaRPr>
          </a:p>
          <a:p>
            <a:pPr marL="0" marR="0" indent="0" algn="just" defTabSz="914400">
              <a:lnSpc>
                <a:spcPct val="100000"/>
              </a:lnSpc>
              <a:spcBef>
                <a:spcPts val="0"/>
              </a:spcBef>
              <a:spcAft>
                <a:spcPts val="0"/>
              </a:spcAft>
              <a:buNone/>
              <a:tabLst/>
              <a:defRPr lang="ru-RU"/>
            </a:pPr>
            <a:r>
              <a:rPr lang="ru-RU" sz="1800" b="1">
                <a:solidFill>
                  <a:srgbClr val="7030A0"/>
                </a:solidFill>
                <a:latin typeface="Calibri" pitchFamily="2" charset="-52"/>
                <a:ea typeface="GillSans" charset="0"/>
                <a:cs typeface="Times New Roman" pitchFamily="1" charset="-52"/>
              </a:rPr>
              <a:t>Так вы укрепите у ребенка уверенность в том, что в мире люди делятся на</a:t>
            </a:r>
            <a:endParaRPr lang="ru-RU" sz="1800" b="1">
              <a:solidFill>
                <a:srgbClr val="7030A0"/>
              </a:solidFill>
              <a:latin typeface="Arial" pitchFamily="2" charset="-52"/>
              <a:ea typeface="Century Gothic" pitchFamily="2" charset="-52"/>
              <a:cs typeface="Arial" pitchFamily="2" charset="-52"/>
            </a:endParaRPr>
          </a:p>
          <a:p>
            <a:pPr marL="0" marR="0" indent="0" algn="just" defTabSz="914400">
              <a:lnSpc>
                <a:spcPct val="100000"/>
              </a:lnSpc>
              <a:spcBef>
                <a:spcPts val="0"/>
              </a:spcBef>
              <a:spcAft>
                <a:spcPts val="0"/>
              </a:spcAft>
              <a:buNone/>
              <a:tabLst/>
              <a:defRPr lang="ru-RU"/>
            </a:pPr>
            <a:r>
              <a:rPr lang="ru-RU" sz="1800" b="1">
                <a:solidFill>
                  <a:srgbClr val="7030A0"/>
                </a:solidFill>
                <a:latin typeface="Calibri" pitchFamily="2" charset="-52"/>
                <a:ea typeface="GillSans" charset="0"/>
                <a:cs typeface="Times New Roman" pitchFamily="1" charset="-52"/>
              </a:rPr>
              <a:t>сильных и слабых. И проявление агрессии к слабому - свойственные для</a:t>
            </a:r>
            <a:endParaRPr lang="ru-RU" sz="1800" b="1">
              <a:solidFill>
                <a:srgbClr val="7030A0"/>
              </a:solidFill>
              <a:latin typeface="Arial" pitchFamily="2" charset="-52"/>
              <a:ea typeface="Century Gothic" pitchFamily="2" charset="-52"/>
              <a:cs typeface="Arial" pitchFamily="2" charset="-52"/>
            </a:endParaRPr>
          </a:p>
          <a:p>
            <a:pPr marL="0" marR="0" indent="0" algn="just" defTabSz="914400">
              <a:lnSpc>
                <a:spcPct val="100000"/>
              </a:lnSpc>
              <a:spcBef>
                <a:spcPts val="0"/>
              </a:spcBef>
              <a:spcAft>
                <a:spcPts val="0"/>
              </a:spcAft>
              <a:buNone/>
              <a:tabLst/>
              <a:defRPr lang="ru-RU"/>
            </a:pPr>
            <a:r>
              <a:rPr lang="ru-RU" sz="1800" b="1">
                <a:solidFill>
                  <a:srgbClr val="7030A0"/>
                </a:solidFill>
                <a:latin typeface="Calibri" pitchFamily="2" charset="-52"/>
                <a:ea typeface="GillSans" charset="0"/>
                <a:cs typeface="Times New Roman" pitchFamily="1" charset="-52"/>
              </a:rPr>
              <a:t>человеческой иерархии установки.</a:t>
            </a:r>
            <a:endParaRPr lang="ru-RU" sz="1800" b="1">
              <a:solidFill>
                <a:srgbClr val="7030A0"/>
              </a:solidFill>
              <a:latin typeface="Arial" pitchFamily="2" charset="-52"/>
              <a:ea typeface="Century Gothic" pitchFamily="2" charset="-52"/>
              <a:cs typeface="Arial" pitchFamily="2" charset="-52"/>
            </a:endParaRPr>
          </a:p>
          <a:p>
            <a:pPr marL="0" marR="0" indent="0" algn="just" defTabSz="914400">
              <a:lnSpc>
                <a:spcPct val="100000"/>
              </a:lnSpc>
              <a:spcBef>
                <a:spcPts val="0"/>
              </a:spcBef>
              <a:spcAft>
                <a:spcPts val="0"/>
              </a:spcAft>
              <a:buNone/>
              <a:tabLst/>
              <a:defRPr lang="ru-RU"/>
            </a:pPr>
            <a:r>
              <a:rPr lang="ru-RU" sz="1800" b="1">
                <a:solidFill>
                  <a:srgbClr val="7030A0"/>
                </a:solidFill>
                <a:latin typeface="Times New Roman" pitchFamily="1" charset="-52"/>
                <a:ea typeface="Calibri" pitchFamily="2" charset="-52"/>
                <a:cs typeface="Times New Roman" pitchFamily="1" charset="-52"/>
              </a:rPr>
              <a:t>2</a:t>
            </a:r>
            <a:r>
              <a:rPr lang="ru-RU" sz="1800" b="1" u="sng">
                <a:solidFill>
                  <a:srgbClr val="7030A0"/>
                </a:solidFill>
                <a:latin typeface="Times New Roman" pitchFamily="1" charset="-52"/>
                <a:ea typeface="Calibri" pitchFamily="2" charset="-52"/>
                <a:cs typeface="Times New Roman" pitchFamily="1" charset="-52"/>
              </a:rPr>
              <a:t>. </a:t>
            </a:r>
            <a:r>
              <a:rPr lang="ru-RU" sz="1800" b="1" u="sng">
                <a:solidFill>
                  <a:srgbClr val="7030A0"/>
                </a:solidFill>
                <a:latin typeface="Calibri" pitchFamily="2" charset="-52"/>
                <a:ea typeface="GillSans" charset="0"/>
                <a:cs typeface="Times New Roman" pitchFamily="1" charset="-52"/>
              </a:rPr>
              <a:t>Пытаться вызвать чувство вины у ребенка-булли и чувство жалости</a:t>
            </a:r>
            <a:endParaRPr lang="ru-RU" sz="1800" b="1" u="sng">
              <a:solidFill>
                <a:srgbClr val="7030A0"/>
              </a:solidFill>
              <a:latin typeface="Arial" pitchFamily="2" charset="-52"/>
              <a:ea typeface="Century Gothic" pitchFamily="2" charset="-52"/>
              <a:cs typeface="Arial" pitchFamily="2" charset="-52"/>
            </a:endParaRPr>
          </a:p>
          <a:p>
            <a:pPr marL="0" marR="0" indent="0" algn="just" defTabSz="914400">
              <a:lnSpc>
                <a:spcPct val="100000"/>
              </a:lnSpc>
              <a:spcBef>
                <a:spcPts val="0"/>
              </a:spcBef>
              <a:spcAft>
                <a:spcPts val="0"/>
              </a:spcAft>
              <a:buNone/>
              <a:tabLst/>
              <a:defRPr lang="ru-RU"/>
            </a:pPr>
            <a:r>
              <a:rPr lang="ru-RU" sz="1800" b="1" u="sng">
                <a:solidFill>
                  <a:srgbClr val="7030A0"/>
                </a:solidFill>
                <a:latin typeface="Calibri" pitchFamily="2" charset="-52"/>
                <a:ea typeface="GillSans" charset="0"/>
                <a:cs typeface="Times New Roman" pitchFamily="1" charset="-52"/>
              </a:rPr>
              <a:t>к ребенку-жертве.</a:t>
            </a:r>
            <a:endParaRPr lang="ru-RU" sz="1800" b="1" u="sng">
              <a:solidFill>
                <a:srgbClr val="7030A0"/>
              </a:solidFill>
              <a:latin typeface="Arial" pitchFamily="2" charset="-52"/>
              <a:ea typeface="Century Gothic" pitchFamily="2" charset="-52"/>
              <a:cs typeface="Arial" pitchFamily="2" charset="-52"/>
            </a:endParaRPr>
          </a:p>
          <a:p>
            <a:pPr marL="0" marR="0" indent="0" algn="just" defTabSz="914400">
              <a:lnSpc>
                <a:spcPct val="100000"/>
              </a:lnSpc>
              <a:spcBef>
                <a:spcPts val="0"/>
              </a:spcBef>
              <a:spcAft>
                <a:spcPts val="0"/>
              </a:spcAft>
              <a:buNone/>
              <a:tabLst/>
              <a:defRPr lang="ru-RU"/>
            </a:pPr>
            <a:r>
              <a:rPr lang="ru-RU" sz="1800" b="1">
                <a:solidFill>
                  <a:srgbClr val="7030A0"/>
                </a:solidFill>
                <a:latin typeface="Calibri" pitchFamily="2" charset="-52"/>
                <a:ea typeface="GillSans" charset="0"/>
                <a:cs typeface="Times New Roman" pitchFamily="1" charset="-52"/>
              </a:rPr>
              <a:t>Стыд и страх стыда, вина - одно из уязвимых мест булли, которые и толкают</a:t>
            </a:r>
            <a:endParaRPr lang="ru-RU" sz="1800" b="1">
              <a:solidFill>
                <a:srgbClr val="7030A0"/>
              </a:solidFill>
              <a:latin typeface="Arial" pitchFamily="2" charset="-52"/>
              <a:ea typeface="Century Gothic" pitchFamily="2" charset="-52"/>
              <a:cs typeface="Arial" pitchFamily="2" charset="-52"/>
            </a:endParaRPr>
          </a:p>
          <a:p>
            <a:pPr marL="0" marR="0" indent="0" algn="just" defTabSz="914400">
              <a:lnSpc>
                <a:spcPct val="100000"/>
              </a:lnSpc>
              <a:spcBef>
                <a:spcPts val="0"/>
              </a:spcBef>
              <a:spcAft>
                <a:spcPts val="0"/>
              </a:spcAft>
              <a:buNone/>
              <a:tabLst/>
              <a:defRPr lang="ru-RU"/>
            </a:pPr>
            <a:r>
              <a:rPr lang="ru-RU" sz="1800" b="1">
                <a:solidFill>
                  <a:srgbClr val="7030A0"/>
                </a:solidFill>
                <a:latin typeface="Calibri" pitchFamily="2" charset="-52"/>
                <a:ea typeface="GillSans" charset="0"/>
                <a:cs typeface="Times New Roman" pitchFamily="1" charset="-52"/>
              </a:rPr>
              <a:t>их на самоутверждение за счет жертвы. А давление на жалость описанием</a:t>
            </a:r>
            <a:endParaRPr lang="ru-RU" sz="1800" b="1">
              <a:solidFill>
                <a:srgbClr val="7030A0"/>
              </a:solidFill>
              <a:latin typeface="Arial" pitchFamily="2" charset="-52"/>
              <a:ea typeface="Century Gothic" pitchFamily="2" charset="-52"/>
              <a:cs typeface="Arial" pitchFamily="2" charset="-52"/>
            </a:endParaRPr>
          </a:p>
          <a:p>
            <a:pPr marL="0" marR="0" indent="0" algn="just" defTabSz="914400">
              <a:lnSpc>
                <a:spcPct val="100000"/>
              </a:lnSpc>
              <a:spcBef>
                <a:spcPts val="0"/>
              </a:spcBef>
              <a:spcAft>
                <a:spcPts val="0"/>
              </a:spcAft>
              <a:buNone/>
              <a:tabLst/>
              <a:defRPr lang="ru-RU"/>
            </a:pPr>
            <a:r>
              <a:rPr lang="ru-RU" sz="1800" b="1">
                <a:solidFill>
                  <a:srgbClr val="7030A0"/>
                </a:solidFill>
                <a:latin typeface="Calibri" pitchFamily="2" charset="-52"/>
                <a:ea typeface="GillSans" charset="0"/>
                <a:cs typeface="Times New Roman" pitchFamily="1" charset="-52"/>
              </a:rPr>
              <a:t>чувств, страданий жертвы лишь усиливает презрение к ее беспомощности.</a:t>
            </a:r>
            <a:endParaRPr lang="ru-RU" sz="1800" b="1">
              <a:solidFill>
                <a:srgbClr val="7030A0"/>
              </a:solidFill>
              <a:latin typeface="Arial" pitchFamily="2" charset="-52"/>
              <a:ea typeface="Century Gothic" pitchFamily="2" charset="-52"/>
              <a:cs typeface="Arial" pitchFamily="2" charset="-52"/>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noChangeArrowheads="1"/>
            <a:extLst>
              <a:ext uri="smNativeData">
                <pr:smNativeData xmlns:pr="smNativeData" xmlns:p14="http://schemas.microsoft.com/office/powerpoint/2010/main" xmlns="" val="SMDATA_13_Z9e/YxMAAAAlAAAAZAAAAA0AAAAAkAAAAEgAAACQAAAASA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W7P8KAAAAACgAAAAoAAAAZAAAAGQAAAAAAAAAzMzMAAAAAABQAAAAUAAAAGQAAABkAAAAAAAAABcAAAAUAAAAAAAAAAAAAAD/fwAA/38AAAAAAAAJAAAABAAAAAAAAQAMAAAAEAAAAAAAAAAAAAAAAAAAAAAAAAAeAAAAaAAAAAAAAAAAAAAAAAAAAAAAAAAAAAAAECcAABAnAAAAAAAAAAAAAAAAAAAAAAAAAAAAAAAAAAAAAAAAAAAAABQAAAAAAAAAwMD/AAAAAABkAAAAMgAAAAAAAABkAAAAAAAAAH9/fwAKAAAAHwAAAFQAAAD///8A////AQAAAAAAAAAAAAAAAAAAAAAAAAAAAAAAAAAAAAAAAAAAAAAAAH9/fwDW7P8DzMzMAMDA/wB/f38AAAAAAAAAAAAAAAAAAAAAAAAAAAAhAAAAGAAAABQAAADQAgAApQEAAHA1AABACgAAEAAAACYAAAAIAAAAACAAAAAAAAA="/>
              </a:ext>
            </a:extLst>
          </p:cNvSpPr>
          <p:nvPr>
            <p:ph type="title"/>
          </p:nvPr>
        </p:nvSpPr>
        <p:spPr/>
        <p:txBody>
          <a:bodyPr vert="horz" wrap="square" lIns="91440" tIns="45720" rIns="91440" bIns="45720" numCol="1" spcCol="215900" anchor="ctr">
            <a:prstTxWarp prst="textNoShape">
              <a:avLst/>
            </a:prstTxWarp>
          </a:bodyPr>
          <a:lstStyle/>
          <a:p>
            <a:pPr algn="ctr">
              <a:defRPr lang="ru-RU"/>
            </a:pPr>
            <a:r>
              <a:rPr lang="ru-RU" sz="1800" b="1">
                <a:effectLst/>
              </a:rPr>
              <a:t>КАК РОДИТЕЛИ МОГУТ ПОМОЧЬ СВОИМ ДЕТЯМ</a:t>
            </a:r>
            <a:r>
              <a:t/>
            </a:r>
            <a:br/>
            <a:r>
              <a:rPr lang="ru-RU" sz="1800" b="1">
                <a:effectLst/>
              </a:rPr>
              <a:t>ПРОТИВОСТОЯТЬ КИБЕРБУЛЛИНГУ?</a:t>
            </a:r>
            <a:r>
              <a:t/>
            </a:r>
            <a:br/>
            <a:endParaRPr/>
          </a:p>
        </p:txBody>
      </p:sp>
      <p:sp>
        <p:nvSpPr>
          <p:cNvPr id="3" name="Содержимое 2"/>
          <p:cNvSpPr>
            <a:spLocks noGrp="1" noChangeArrowheads="1"/>
            <a:extLst>
              <a:ext uri="smNativeData">
                <pr:smNativeData xmlns:pr="smNativeData" xmlns:p14="http://schemas.microsoft.com/office/powerpoint/2010/main" xmlns="" val="SMDATA_13_Z9e/YxMAAAAlAAAAZA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W7P8KAAAAACgAAAAoAAAAZAAAAGQAAAAAAAAAzMzMAAAAAABQAAAAUAAAAGQAAABkAAAAAAAAABcAAAAUAAAAAAAAAAAAAAD/fwAA/38AAAAAAAAJAAAABAAAAC7mdMgMAAAAEAAAAAAAAAAAAAAAAAAAAAAAAAAeAAAAaAAAAAAAAAAAAAAAAAAAAAAAAAAAAAAAECcAABAnAAAAAAAAAAAAAAAAAAAAAAAAAAAAAAAAAAAAAAAAAAAAABQAAAAAAAAAwMD/AAAAAABkAAAAMgAAAAAAAABkAAAAAAAAAH9/fwAKAAAAHwAAAFQAAAD///8A////AQAAAAAAAAAAAAAAAAAAAAAAAAAAAAAAAAAAAAAAAAAAAAAAAH9/fwDW7P8DzMzMAMDA/wB/f38AAAAAAAAAAAAAAAAAAAAAAAAAAAAhAAAAGAAAABQAAABvAgAAPwgAAA81AACWKAAAEAAAACYAAAAIAAAAASAAAAAAAAA="/>
              </a:ext>
            </a:extLst>
          </p:cNvSpPr>
          <p:nvPr>
            <p:ph type="body" idx="1"/>
          </p:nvPr>
        </p:nvSpPr>
        <p:spPr>
          <a:xfrm>
            <a:off x="395605" y="1340485"/>
            <a:ext cx="8229600" cy="5257165"/>
          </a:xfrm>
        </p:spPr>
        <p:txBody>
          <a:bodyPr vert="horz" wrap="square" lIns="91440" tIns="45720" rIns="91440" bIns="45720" numCol="1" spcCol="215900" anchor="t">
            <a:prstTxWarp prst="textNoShape">
              <a:avLst/>
            </a:prstTxWarp>
          </a:bodyPr>
          <a:lstStyle/>
          <a:p>
            <a:pPr>
              <a:lnSpc>
                <a:spcPct val="80000"/>
              </a:lnSpc>
              <a:spcBef>
                <a:spcPts val="230"/>
              </a:spcBef>
              <a:buNone/>
              <a:defRPr lang="ru-RU" sz="960"/>
            </a:pPr>
            <a:endParaRPr dirty="0"/>
          </a:p>
          <a:p>
            <a:pPr algn="just">
              <a:lnSpc>
                <a:spcPct val="80000"/>
              </a:lnSpc>
              <a:spcBef>
                <a:spcPts val="260"/>
              </a:spcBef>
              <a:defRPr lang="ru-RU" sz="960"/>
            </a:pPr>
            <a:r>
              <a:rPr lang="ru-RU" sz="1090" b="1" dirty="0">
                <a:solidFill>
                  <a:srgbClr val="7030A0"/>
                </a:solidFill>
              </a:rPr>
              <a:t>1. Быть в курсе того, какую активность проявляет ребенок онлайн, какие сайты посещает. Поставить ребенка в известность о том, что как человек, который отвечает за его безопасность, вы можете интересоваться тем, что он делает в Интернете, если у вас будут веские причины для беспокойства.</a:t>
            </a:r>
          </a:p>
          <a:p>
            <a:pPr algn="just">
              <a:lnSpc>
                <a:spcPct val="80000"/>
              </a:lnSpc>
              <a:spcBef>
                <a:spcPts val="260"/>
              </a:spcBef>
              <a:defRPr lang="ru-RU" sz="960"/>
            </a:pPr>
            <a:r>
              <a:rPr lang="ru-RU" sz="1090" b="1" dirty="0">
                <a:solidFill>
                  <a:srgbClr val="7030A0"/>
                </a:solidFill>
              </a:rPr>
              <a:t>2. «Родительский контроль» поставить можно, но это не панацея, не стоит на него полностью полагаться.</a:t>
            </a:r>
          </a:p>
          <a:p>
            <a:pPr algn="just">
              <a:lnSpc>
                <a:spcPct val="80000"/>
              </a:lnSpc>
              <a:spcBef>
                <a:spcPts val="260"/>
              </a:spcBef>
              <a:defRPr lang="ru-RU" sz="960"/>
            </a:pPr>
            <a:r>
              <a:rPr lang="ru-RU" sz="1090" b="1" dirty="0">
                <a:solidFill>
                  <a:srgbClr val="7030A0"/>
                </a:solidFill>
              </a:rPr>
              <a:t>3. Если вам удастся проявить искренний интерес к самым любимым сайтам ребенка и узнать о них побольше (и от ребенка, и покопавшись в них самим), это будет хорошим фактором повышения </a:t>
            </a:r>
            <a:r>
              <a:rPr lang="ru-RU" sz="1090" b="1" dirty="0" err="1">
                <a:solidFill>
                  <a:srgbClr val="7030A0"/>
                </a:solidFill>
              </a:rPr>
              <a:t>кибербезопасности</a:t>
            </a:r>
            <a:r>
              <a:rPr lang="ru-RU" sz="1090" b="1" dirty="0">
                <a:solidFill>
                  <a:srgbClr val="7030A0"/>
                </a:solidFill>
              </a:rPr>
              <a:t> ребенка.</a:t>
            </a:r>
          </a:p>
          <a:p>
            <a:pPr algn="just">
              <a:lnSpc>
                <a:spcPct val="80000"/>
              </a:lnSpc>
              <a:spcBef>
                <a:spcPts val="260"/>
              </a:spcBef>
              <a:defRPr lang="ru-RU" sz="960"/>
            </a:pPr>
            <a:r>
              <a:rPr lang="ru-RU" sz="1090" b="1" dirty="0">
                <a:solidFill>
                  <a:srgbClr val="7030A0"/>
                </a:solidFill>
              </a:rPr>
              <a:t>4. Хорошо, если ребенок согласится «дружить» с вами в </a:t>
            </a:r>
            <a:r>
              <a:rPr lang="ru-RU" sz="1090" b="1" dirty="0" err="1">
                <a:solidFill>
                  <a:srgbClr val="7030A0"/>
                </a:solidFill>
              </a:rPr>
              <a:t>соцсетях</a:t>
            </a:r>
            <a:r>
              <a:rPr lang="ru-RU" sz="1090" b="1" dirty="0">
                <a:solidFill>
                  <a:srgbClr val="7030A0"/>
                </a:solidFill>
              </a:rPr>
              <a:t>. Если дружить с вами отказывается - это его право, но, может быть, он согласится дружить при этом с каким-то другим взрослым, с которым у вас есть контакт (например, с вашим старшим сыном или дочерью, хорошим другом семьи т .д.).</a:t>
            </a:r>
          </a:p>
          <a:p>
            <a:pPr algn="just">
              <a:lnSpc>
                <a:spcPct val="80000"/>
              </a:lnSpc>
              <a:spcBef>
                <a:spcPts val="260"/>
              </a:spcBef>
              <a:defRPr lang="ru-RU" sz="960"/>
            </a:pPr>
            <a:r>
              <a:rPr lang="ru-RU" sz="1090" b="1" dirty="0">
                <a:solidFill>
                  <a:srgbClr val="7030A0"/>
                </a:solidFill>
              </a:rPr>
              <a:t>5. Спросить у ребенка пароли от его аккаунтов и пообещать, что воспользуетесь ими только в случае крайней необходимости. И обязательно сдержать слово. Попытки «шпионить» за детьми приводят зачастую к быстрому разоблачению родителей и полному исчезновению доверия со стороны ребенка. После этого у родителя остается очень мало шансов узнать о происходящем, если ребенок действительно окажется в опасной ситуации.</a:t>
            </a:r>
          </a:p>
          <a:p>
            <a:pPr algn="just">
              <a:lnSpc>
                <a:spcPct val="80000"/>
              </a:lnSpc>
              <a:spcBef>
                <a:spcPts val="260"/>
              </a:spcBef>
              <a:defRPr lang="ru-RU" sz="960"/>
            </a:pPr>
            <a:r>
              <a:rPr lang="ru-RU" sz="1090" b="1" dirty="0">
                <a:solidFill>
                  <a:srgbClr val="7030A0"/>
                </a:solidFill>
              </a:rPr>
              <a:t>6. Договориться с ребенком о том, что он сразу же расскажет вам, если окажется в ситуации </a:t>
            </a:r>
            <a:r>
              <a:rPr lang="ru-RU" sz="1090" b="1" dirty="0" err="1">
                <a:solidFill>
                  <a:srgbClr val="7030A0"/>
                </a:solidFill>
              </a:rPr>
              <a:t>кибербуллинга</a:t>
            </a:r>
            <a:r>
              <a:rPr lang="ru-RU" sz="1090" b="1" dirty="0">
                <a:solidFill>
                  <a:srgbClr val="7030A0"/>
                </a:solidFill>
              </a:rPr>
              <a:t>, заверить его в том, что при этом вы не отберете у него телефон или компьютер. И сдержать слово.</a:t>
            </a:r>
          </a:p>
          <a:p>
            <a:pPr algn="just">
              <a:lnSpc>
                <a:spcPct val="80000"/>
              </a:lnSpc>
              <a:spcBef>
                <a:spcPts val="260"/>
              </a:spcBef>
              <a:buNone/>
              <a:defRPr lang="ru-RU" sz="960"/>
            </a:pPr>
            <a:r>
              <a:rPr lang="ru-RU" sz="1090" b="1" dirty="0">
                <a:solidFill>
                  <a:srgbClr val="7030A0"/>
                </a:solidFill>
              </a:rPr>
              <a:t>            Обучить некоторым правилам безопасности в сети:</a:t>
            </a:r>
          </a:p>
          <a:p>
            <a:pPr algn="just">
              <a:lnSpc>
                <a:spcPct val="80000"/>
              </a:lnSpc>
              <a:spcBef>
                <a:spcPts val="260"/>
              </a:spcBef>
              <a:defRPr lang="ru-RU" sz="960"/>
            </a:pPr>
            <a:r>
              <a:rPr lang="ru-RU" sz="1090" b="1" dirty="0">
                <a:solidFill>
                  <a:srgbClr val="7030A0"/>
                </a:solidFill>
              </a:rPr>
              <a:t>7. Научить детей хорошенько думать о том, что они </a:t>
            </a:r>
            <a:r>
              <a:rPr lang="ru-RU" sz="1090" b="1" dirty="0" err="1">
                <a:solidFill>
                  <a:srgbClr val="7030A0"/>
                </a:solidFill>
              </a:rPr>
              <a:t>постят</a:t>
            </a:r>
            <a:r>
              <a:rPr lang="ru-RU" sz="1090" b="1" dirty="0">
                <a:solidFill>
                  <a:srgbClr val="7030A0"/>
                </a:solidFill>
              </a:rPr>
              <a:t> в сети. Научить никогда не делиться чем-то, что потом может их поставить в неловкое положение: единожды будучи помещенной в сеть, информация перестает им принадлежать, это очень важно усвоить.</a:t>
            </a:r>
          </a:p>
          <a:p>
            <a:pPr algn="just">
              <a:lnSpc>
                <a:spcPct val="80000"/>
              </a:lnSpc>
              <a:spcBef>
                <a:spcPts val="260"/>
              </a:spcBef>
              <a:defRPr lang="ru-RU" sz="960"/>
            </a:pPr>
            <a:r>
              <a:rPr lang="ru-RU" sz="1090" b="1" dirty="0">
                <a:solidFill>
                  <a:srgbClr val="7030A0"/>
                </a:solidFill>
              </a:rPr>
              <a:t>8. Предложить им задуматься над тем, кому они могут доверить доступ к их личной информации: будет ли их страница открыта для всех или только для друзей, или друзей </a:t>
            </a:r>
            <a:r>
              <a:rPr lang="ru-RU" sz="1090" b="1" dirty="0" err="1">
                <a:solidFill>
                  <a:srgbClr val="7030A0"/>
                </a:solidFill>
              </a:rPr>
              <a:t>друзей</a:t>
            </a:r>
            <a:r>
              <a:rPr lang="ru-RU" sz="1090" b="1" dirty="0">
                <a:solidFill>
                  <a:srgbClr val="7030A0"/>
                </a:solidFill>
              </a:rPr>
              <a:t> и т.д.</a:t>
            </a:r>
          </a:p>
          <a:p>
            <a:pPr algn="just">
              <a:lnSpc>
                <a:spcPct val="80000"/>
              </a:lnSpc>
              <a:spcBef>
                <a:spcPts val="260"/>
              </a:spcBef>
              <a:defRPr lang="ru-RU" sz="960"/>
            </a:pPr>
            <a:r>
              <a:rPr lang="ru-RU" sz="1090" b="1" dirty="0">
                <a:solidFill>
                  <a:srgbClr val="7030A0"/>
                </a:solidFill>
              </a:rPr>
              <a:t>9. Научить их ни с кем (кроме родителя, но там см. условия выше) не делиться своими паролями.</a:t>
            </a:r>
          </a:p>
          <a:p>
            <a:pPr algn="just">
              <a:lnSpc>
                <a:spcPct val="80000"/>
              </a:lnSpc>
              <a:spcBef>
                <a:spcPts val="260"/>
              </a:spcBef>
              <a:buNone/>
              <a:defRPr lang="ru-RU" sz="960"/>
            </a:pPr>
            <a:r>
              <a:rPr lang="ru-RU" sz="1090" b="1" dirty="0">
                <a:solidFill>
                  <a:srgbClr val="7030A0"/>
                </a:solidFill>
              </a:rPr>
              <a:t>            Если </a:t>
            </a:r>
            <a:r>
              <a:rPr lang="ru-RU" sz="1090" b="1" dirty="0" err="1">
                <a:solidFill>
                  <a:srgbClr val="7030A0"/>
                </a:solidFill>
              </a:rPr>
              <a:t>кибербуллинг</a:t>
            </a:r>
            <a:r>
              <a:rPr lang="ru-RU" sz="1090" b="1" dirty="0">
                <a:solidFill>
                  <a:srgbClr val="7030A0"/>
                </a:solidFill>
              </a:rPr>
              <a:t> уже имеет место:</a:t>
            </a:r>
          </a:p>
          <a:p>
            <a:pPr algn="just">
              <a:lnSpc>
                <a:spcPct val="80000"/>
              </a:lnSpc>
              <a:spcBef>
                <a:spcPts val="260"/>
              </a:spcBef>
              <a:defRPr lang="ru-RU" sz="960"/>
            </a:pPr>
            <a:r>
              <a:rPr lang="ru-RU" sz="1090" b="1" dirty="0">
                <a:solidFill>
                  <a:srgbClr val="7030A0"/>
                </a:solidFill>
              </a:rPr>
              <a:t>10. Не отвечать на оскорбительные сообщения и не пересылать их.</a:t>
            </a:r>
          </a:p>
          <a:p>
            <a:pPr algn="just">
              <a:lnSpc>
                <a:spcPct val="80000"/>
              </a:lnSpc>
              <a:spcBef>
                <a:spcPts val="260"/>
              </a:spcBef>
              <a:defRPr lang="ru-RU" sz="960"/>
            </a:pPr>
            <a:r>
              <a:rPr lang="ru-RU" sz="1090" b="1" dirty="0">
                <a:solidFill>
                  <a:srgbClr val="7030A0"/>
                </a:solidFill>
              </a:rPr>
              <a:t>11. Сделать скриншоты, оставить доказательства того, что нападение имело место.</a:t>
            </a:r>
          </a:p>
          <a:p>
            <a:pPr algn="just">
              <a:lnSpc>
                <a:spcPct val="80000"/>
              </a:lnSpc>
              <a:spcBef>
                <a:spcPts val="260"/>
              </a:spcBef>
              <a:defRPr lang="ru-RU" sz="960"/>
            </a:pPr>
            <a:r>
              <a:rPr lang="ru-RU" sz="1090" b="1" dirty="0">
                <a:solidFill>
                  <a:srgbClr val="7030A0"/>
                </a:solidFill>
              </a:rPr>
              <a:t>12. Заблокировать того пользователя, от которого исходят оскорбительные сообщения.</a:t>
            </a:r>
          </a:p>
          <a:p>
            <a:pPr algn="just">
              <a:lnSpc>
                <a:spcPct val="80000"/>
              </a:lnSpc>
              <a:spcBef>
                <a:spcPts val="260"/>
              </a:spcBef>
              <a:defRPr lang="ru-RU" sz="960"/>
            </a:pPr>
            <a:r>
              <a:rPr lang="ru-RU" sz="1090" b="1" dirty="0">
                <a:solidFill>
                  <a:srgbClr val="7030A0"/>
                </a:solidFill>
              </a:rPr>
              <a:t>13. Сообщить провайдеру или руководству </a:t>
            </a:r>
            <a:r>
              <a:rPr lang="ru-RU" sz="1090" b="1" dirty="0" err="1">
                <a:solidFill>
                  <a:srgbClr val="7030A0"/>
                </a:solidFill>
              </a:rPr>
              <a:t>соцсети</a:t>
            </a:r>
            <a:r>
              <a:rPr lang="ru-RU" sz="1090" b="1" dirty="0">
                <a:solidFill>
                  <a:srgbClr val="7030A0"/>
                </a:solidFill>
              </a:rPr>
              <a:t> или сайта о том, что правила их сервиса нарушаются (в случае с </a:t>
            </a:r>
            <a:r>
              <a:rPr lang="ru-RU" sz="1090" b="1" dirty="0" err="1">
                <a:solidFill>
                  <a:srgbClr val="7030A0"/>
                </a:solidFill>
              </a:rPr>
              <a:t>кибербуллингом</a:t>
            </a:r>
            <a:r>
              <a:rPr lang="ru-RU" sz="1090" b="1" dirty="0">
                <a:solidFill>
                  <a:srgbClr val="7030A0"/>
                </a:solidFill>
              </a:rPr>
              <a:t> это почти всегда так).</a:t>
            </a:r>
          </a:p>
          <a:p>
            <a:pPr algn="just">
              <a:lnSpc>
                <a:spcPct val="80000"/>
              </a:lnSpc>
              <a:spcBef>
                <a:spcPts val="260"/>
              </a:spcBef>
              <a:buNone/>
              <a:defRPr lang="ru-RU" sz="960"/>
            </a:pPr>
            <a:endParaRPr lang="ru-RU" sz="1090" b="1" dirty="0">
              <a:solidFill>
                <a:srgbClr val="7030A0"/>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noChangeArrowheads="1"/>
            <a:extLst>
              <a:ext uri="smNativeData">
                <pr:smNativeData xmlns:pr="smNativeData" xmlns:p14="http://schemas.microsoft.com/office/powerpoint/2010/main" xmlns="" val="SMDATA_13_Z9e/YxMAAAAlAAAAZAAAAA0AAAAAkAAAAEgAAACQAAAASA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W7P8KAAAAACgAAAAoAAAAZAAAAGQAAAAAAAAAzMzMAAAAAABQAAAAUAAAAGQAAABkAAAAAAAAABcAAAAUAAAAAAAAAAAAAAD/fwAA/38AAAAAAAAJAAAABAAAAAEAAAAMAAAAEAAAAAAAAAAAAAAAAAAAAAAAAAAeAAAAaAAAAAAAAAAAAAAAAAAAAAAAAAAAAAAAECcAABAnAAAAAAAAAAAAAAAAAAAAAAAAAAAAAAAAAAAAAAAAAAAAABQAAAAAAAAAwMD/AAAAAABkAAAAMgAAAAAAAABkAAAAAAAAAH9/fwAKAAAAHwAAAFQAAAD///8A////AQAAAAAAAAAAAAAAAAAAAAAAAAAAAAAAAAAAAAAAAAAAAAAAAH9/fwDW7P8DzMzMAMDA/wB/f38AAAAAAAAAAAAAAAAAAAAAAAAAAAAhAAAAGAAAABQAAADQAgAApQEAAHA1AAAiCQAAEAAAACYAAAAIAAAAAQAAAAAAAAA="/>
              </a:ext>
            </a:extLst>
          </p:cNvSpPr>
          <p:nvPr>
            <p:ph type="title"/>
          </p:nvPr>
        </p:nvSpPr>
        <p:spPr>
          <a:xfrm>
            <a:off x="457200" y="267335"/>
            <a:ext cx="8229600" cy="1217295"/>
          </a:xfrm>
        </p:spPr>
        <p:txBody>
          <a:bodyPr/>
          <a:lstStyle/>
          <a:p>
            <a:pPr algn="ctr">
              <a:defRPr lang="ru-RU"/>
            </a:pPr>
            <a:r>
              <a:rPr dirty="0"/>
              <a:t>Профессия «родитель»</a:t>
            </a:r>
          </a:p>
        </p:txBody>
      </p:sp>
      <p:sp>
        <p:nvSpPr>
          <p:cNvPr id="3" name="Содержимое 2"/>
          <p:cNvSpPr>
            <a:spLocks noGrp="1" noChangeArrowheads="1"/>
            <a:extLst>
              <a:ext uri="smNativeData">
                <pr:smNativeData xmlns:pr="smNativeData" xmlns:p14="http://schemas.microsoft.com/office/powerpoint/2010/main" xmlns="" val="SMDATA_13_Z9e/YxMAAAAlAAAAZA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W7P8KAAAAACgAAAAoAAAAZAAAAGQAAAAAAAAAzMzMAAAAAABQAAAAUAAAAGQAAABkAAAAAAAAABcAAAAUAAAAAAAAAAAAAAD/fwAA/38AAAAAAAAJAAAABAAAAHTjrsoMAAAAEAAAAAAAAAAAAAAAAAAAAAAAAAAeAAAAaAAAAAAAAAAAAAAAAAAAAAAAAAAAAAAAECcAABAnAAAAAAAAAAAAAAAAAAAAAAAAAAAAAAAAAAAAAAAAAAAAABQAAAAAAAAAwMD/AAAAAABkAAAAMgAAAAAAAABkAAAAAAAAAH9/fwAKAAAAHwAAAFQAAAD///8A////AQAAAAAAAAAAAAAAAAAAAAAAAAAAAAAAAAAAAAAAAAAAAAAAAH9/fwDW7P8DzMzMAMDA/wB/f38AAAAAAAAAAAAAAAAAAAAAAAAAAAAhAAAAGAAAABQAAADQAgAAsQgAAHA1AAC1JwAAEAAAACYAAAAIAAAAASAAAAAAAAA="/>
              </a:ext>
            </a:extLst>
          </p:cNvSpPr>
          <p:nvPr>
            <p:ph type="body" idx="1"/>
          </p:nvPr>
        </p:nvSpPr>
        <p:spPr>
          <a:xfrm>
            <a:off x="457200" y="1412875"/>
            <a:ext cx="8229600" cy="5041900"/>
          </a:xfrm>
        </p:spPr>
        <p:txBody>
          <a:bodyPr vert="horz" wrap="square" lIns="91440" tIns="45720" rIns="91440" bIns="45720" numCol="1" spcCol="215900" anchor="t">
            <a:prstTxWarp prst="textNoShape">
              <a:avLst/>
            </a:prstTxWarp>
          </a:bodyPr>
          <a:lstStyle/>
          <a:p>
            <a:pPr algn="just">
              <a:lnSpc>
                <a:spcPct val="80000"/>
              </a:lnSpc>
              <a:spcBef>
                <a:spcPts val="660"/>
              </a:spcBef>
              <a:buNone/>
              <a:defRPr lang="ru-RU" sz="2760"/>
            </a:pPr>
            <a:r>
              <a:t>		</a:t>
            </a:r>
            <a:r>
              <a:rPr lang="ru-RU" sz="2390" b="1">
                <a:solidFill>
                  <a:srgbClr val="7030A0"/>
                </a:solidFill>
              </a:rPr>
              <a:t>Мы знаем, что профессия родитель - самая трудная на Земле и требует от вас постоянного внимания, терпения, мудрости и непрерывной работы, прежде всего, над собой и атмосферой в семье. Для ребенка жизненно важно видеть в вашем лице друга, помощника. И даже если ребенок не прав, вы не должны оставлять его одного со своей проблемой - будьте всегда на стороне своего ребенка. Даже если причина конфликта кроется в его поведении, то не обязательно беспричинно поддерживать поведение ребенка: «Умница, молодец, так им и надо». Следует сказать: «Да, я на твоей стороне, но ты попал в беду, и давай мы поймем вместе, как из этой беды выйти».</a:t>
            </a:r>
          </a:p>
          <a:p>
            <a:pPr>
              <a:lnSpc>
                <a:spcPct val="80000"/>
              </a:lnSpc>
              <a:spcBef>
                <a:spcPts val="660"/>
              </a:spcBef>
              <a:buNone/>
              <a:defRPr lang="ru-RU" sz="2760"/>
            </a:pPr>
            <a:endParaRPr lang="ru-RU" sz="2390" b="1">
              <a:solidFill>
                <a:srgbClr val="7030A0"/>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noChangeArrowheads="1"/>
            <a:extLst>
              <a:ext uri="smNativeData">
                <pr:smNativeData xmlns:pr="smNativeData" xmlns:p14="http://schemas.microsoft.com/office/powerpoint/2010/main" xmlns="" val="SMDATA_13_Z9e/YxMAAAAlAAAAZAAAAA0AAAAAkAAAAEgAAACQAAAASA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W7P8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QAAAAAAAAAAAAAAAAAAAAAAAAAAAAAAAAAAAAAAAAAAAAAAAH9/fwDW7P8DzMzMAMDA/wB/f38AAAAAAAAAAAAAAAAAAAAAAAAAAAAhAAAAGAAAABQAAADQAgAApQEAAHA1AABACgAAEAAAACYAAAAIAAAAACAAAAAAAAA="/>
              </a:ext>
            </a:extLst>
          </p:cNvSpPr>
          <p:nvPr>
            <p:ph type="title"/>
          </p:nvPr>
        </p:nvSpPr>
        <p:spPr/>
        <p:txBody>
          <a:bodyPr vert="horz" wrap="square" lIns="91440" tIns="45720" rIns="91440" bIns="45720" numCol="1" spcCol="215900" anchor="ctr">
            <a:prstTxWarp prst="textNoShape">
              <a:avLst/>
            </a:prstTxWarp>
          </a:bodyPr>
          <a:lstStyle/>
          <a:p>
            <a:pPr algn="ctr">
              <a:defRPr lang="ru-RU"/>
            </a:pPr>
            <a:r>
              <a:rPr lang="ru-RU" sz="2500" b="1" dirty="0">
                <a:effectLst/>
              </a:rPr>
              <a:t>ЧТО ДЕЛАТЬ, ЕСЛИ ВЫ УЗНАЛИ, ЧТО ВАШ РЕБЕНОК</a:t>
            </a:r>
            <a:r>
              <a:rPr sz="2500" dirty="0"/>
              <a:t/>
            </a:r>
            <a:br>
              <a:rPr sz="2500" dirty="0"/>
            </a:br>
            <a:r>
              <a:rPr lang="ru-RU" sz="2500" b="1" dirty="0">
                <a:effectLst/>
              </a:rPr>
              <a:t>ПОДВЕРГАЕТСЯ ТРАВЛЕ?</a:t>
            </a:r>
            <a:r>
              <a:rPr sz="2500" dirty="0"/>
              <a:t/>
            </a:r>
            <a:br>
              <a:rPr sz="2500" dirty="0"/>
            </a:br>
            <a:endParaRPr sz="2500" dirty="0"/>
          </a:p>
        </p:txBody>
      </p:sp>
      <p:sp>
        <p:nvSpPr>
          <p:cNvPr id="3" name="Содержимое 2"/>
          <p:cNvSpPr>
            <a:spLocks noGrp="1" noChangeArrowheads="1"/>
            <a:extLst>
              <a:ext uri="smNativeData">
                <pr:smNativeData xmlns:pr="smNativeData" xmlns:p14="http://schemas.microsoft.com/office/powerpoint/2010/main" xmlns="" val="SMDATA_13_Z9e/YxMAAAAlAAAAZA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W7P8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QAAAAAAAAAAAAAAAAAAAAAAAAAAAAAAAAAAAAAAAAAAAAAAAH9/fwDW7P8DzMzMAMDA/wB/f38AAAAAAAAAAAAAAAAAAAAAAAAAAAAhAAAAGAAAABQAAADQAgAAPwgAAHA1AAC1JwAAEAAAACYAAAAIAAAAASAAAAAAAAA="/>
              </a:ext>
            </a:extLst>
          </p:cNvSpPr>
          <p:nvPr>
            <p:ph type="body" idx="1"/>
          </p:nvPr>
        </p:nvSpPr>
        <p:spPr>
          <a:xfrm>
            <a:off x="457200" y="1340485"/>
            <a:ext cx="8229600" cy="5114290"/>
          </a:xfrm>
        </p:spPr>
        <p:txBody>
          <a:bodyPr vert="horz" wrap="square" lIns="91440" tIns="45720" rIns="91440" bIns="45720" numCol="1" spcCol="215900" anchor="t">
            <a:prstTxWarp prst="textNoShape">
              <a:avLst/>
            </a:prstTxWarp>
          </a:bodyPr>
          <a:lstStyle/>
          <a:p>
            <a:pPr>
              <a:lnSpc>
                <a:spcPct val="80000"/>
              </a:lnSpc>
              <a:spcBef>
                <a:spcPts val="335"/>
              </a:spcBef>
              <a:defRPr lang="ru-RU" sz="1410"/>
            </a:pPr>
            <a:endParaRPr/>
          </a:p>
          <a:p>
            <a:pPr algn="just">
              <a:lnSpc>
                <a:spcPct val="80000"/>
              </a:lnSpc>
              <a:spcBef>
                <a:spcPts val="335"/>
              </a:spcBef>
              <a:buNone/>
              <a:defRPr lang="ru-RU" sz="1410"/>
            </a:pPr>
            <a:r>
              <a:rPr lang="ru-RU" b="1">
                <a:solidFill>
                  <a:srgbClr val="7030A0"/>
                </a:solidFill>
              </a:rPr>
              <a:t>1. НЕ ЗАБЫВАЙТЕ, ЧТО НИЧТО НЕ ОПРАВДЫВАЕТ ИЗДЕВАТЕЛЬСТВА!</a:t>
            </a:r>
          </a:p>
          <a:p>
            <a:pPr algn="just">
              <a:lnSpc>
                <a:spcPct val="80000"/>
              </a:lnSpc>
              <a:spcBef>
                <a:spcPts val="335"/>
              </a:spcBef>
              <a:buNone/>
              <a:defRPr lang="ru-RU" sz="1410"/>
            </a:pPr>
            <a:r>
              <a:rPr lang="ru-RU" b="1">
                <a:solidFill>
                  <a:srgbClr val="7030A0"/>
                </a:solidFill>
              </a:rPr>
              <a:t>         Поведение, характер, национальность, форма тела, цвет волос, материальное положение, навыки и знания (или их отсутствие), одежда или привычки человека не оправдывают нападок на него.</a:t>
            </a:r>
          </a:p>
          <a:p>
            <a:pPr algn="just">
              <a:lnSpc>
                <a:spcPct val="80000"/>
              </a:lnSpc>
              <a:spcBef>
                <a:spcPts val="335"/>
              </a:spcBef>
              <a:buNone/>
              <a:defRPr lang="ru-RU" sz="1410"/>
            </a:pPr>
            <a:r>
              <a:rPr lang="ru-RU" b="1">
                <a:solidFill>
                  <a:srgbClr val="7030A0"/>
                </a:solidFill>
              </a:rPr>
              <a:t>2. РЕБЕНОК, СТАВШИЙ ЖЕРТВОЙ ИЗДЕВАТЕЛЬСТВ, МОЖЕТ БЫТЬ НЕ ГОТОВ ОБСУЖДАТЬ ЭТО. Любое обсуждение заставит ребенка вновь пережить негативные эмоции, а это значит, что вы должны быть очень деликатны, когда разговариваете с ним.</a:t>
            </a:r>
          </a:p>
          <a:p>
            <a:pPr algn="just">
              <a:lnSpc>
                <a:spcPct val="80000"/>
              </a:lnSpc>
              <a:spcBef>
                <a:spcPts val="335"/>
              </a:spcBef>
              <a:buNone/>
              <a:defRPr lang="ru-RU" sz="1410"/>
            </a:pPr>
            <a:r>
              <a:rPr lang="ru-RU" b="1">
                <a:solidFill>
                  <a:srgbClr val="7030A0"/>
                </a:solidFill>
              </a:rPr>
              <a:t>3. НЕ ПЫТАЙТЕСЬ СДЕЛАТЬ СОБЫТИЯ МЕНЕЕ ЗНАЧИМЫМИ ИЛИ ИСПОЛЬЗОВАТЬ ИРОНИЮ; НЕ ПРЕДЛАГАЙТЕ БЫСТРЫЕ РЕШЕНИЯ И НЕ ОБВИНЯЙТЕ НИКОГО.</a:t>
            </a:r>
          </a:p>
          <a:p>
            <a:pPr algn="just">
              <a:lnSpc>
                <a:spcPct val="80000"/>
              </a:lnSpc>
              <a:spcBef>
                <a:spcPts val="335"/>
              </a:spcBef>
              <a:buNone/>
              <a:defRPr lang="ru-RU" sz="1410"/>
            </a:pPr>
            <a:r>
              <a:rPr lang="ru-RU" b="1">
                <a:solidFill>
                  <a:srgbClr val="7030A0"/>
                </a:solidFill>
              </a:rPr>
              <a:t>        Избегайте говорить такие вещи, как: «Это ничего, ты будешь в порядке, ничего страшного!», «Ты больше не ребенок, ты должен с этим справиться!», «Просто держись подальше от хулиганов!» или «Не будь таким плаксой!» Другие дети очень важны для вашего ребенка, и ему важно чувствовать их одобрение.</a:t>
            </a:r>
          </a:p>
          <a:p>
            <a:pPr algn="just">
              <a:lnSpc>
                <a:spcPct val="80000"/>
              </a:lnSpc>
              <a:spcBef>
                <a:spcPts val="335"/>
              </a:spcBef>
              <a:buNone/>
              <a:defRPr lang="ru-RU" sz="1410"/>
            </a:pPr>
            <a:r>
              <a:rPr lang="ru-RU" b="1">
                <a:solidFill>
                  <a:srgbClr val="7030A0"/>
                </a:solidFill>
              </a:rPr>
              <a:t>4. ТОЛЬКО САМ РЕБЕНОК МОЖЕТ ОЦЕНИТЬ, ЧУВСТВУЕТ ЛИ ОН СЕБЯ ХОРОШО И БЕЗОПАСНО ИЛИ ЧУВСТВУЕТ УГРОЗУ ОТ ЧЬЕГО-ТО ПОВЕДЕНИЯ.</a:t>
            </a:r>
          </a:p>
          <a:p>
            <a:pPr algn="just">
              <a:lnSpc>
                <a:spcPct val="80000"/>
              </a:lnSpc>
              <a:spcBef>
                <a:spcPts val="335"/>
              </a:spcBef>
              <a:buNone/>
              <a:defRPr lang="ru-RU" sz="1410"/>
            </a:pPr>
            <a:r>
              <a:rPr lang="ru-RU" b="1">
                <a:solidFill>
                  <a:srgbClr val="7030A0"/>
                </a:solidFill>
              </a:rPr>
              <a:t>          То, что кажется незначительным для родителя, может восприниматься ребенком как что-то страшное.</a:t>
            </a:r>
          </a:p>
          <a:p>
            <a:pPr algn="just">
              <a:lnSpc>
                <a:spcPct val="80000"/>
              </a:lnSpc>
              <a:spcBef>
                <a:spcPts val="335"/>
              </a:spcBef>
              <a:buNone/>
              <a:defRPr lang="ru-RU" sz="1410"/>
            </a:pPr>
            <a:r>
              <a:rPr lang="ru-RU" b="1">
                <a:solidFill>
                  <a:srgbClr val="7030A0"/>
                </a:solidFill>
              </a:rPr>
              <a:t>          </a:t>
            </a:r>
          </a:p>
          <a:p>
            <a:pPr algn="just">
              <a:lnSpc>
                <a:spcPct val="80000"/>
              </a:lnSpc>
              <a:spcBef>
                <a:spcPts val="335"/>
              </a:spcBef>
              <a:buNone/>
              <a:defRPr lang="ru-RU" sz="1410"/>
            </a:pPr>
            <a:endParaRPr lang="ru-RU" b="1">
              <a:solidFill>
                <a:srgbClr val="7030A0"/>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noChangeArrowheads="1"/>
            <a:extLst>
              <a:ext uri="smNativeData">
                <pr:smNativeData xmlns:pr="smNativeData" xmlns:p14="http://schemas.microsoft.com/office/powerpoint/2010/main" xmlns="" val="SMDATA_13_Z9e/YxMAAAAlAAAAZAAAAA0AAAAAkAAAAEgAAACQAAAASA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W7P8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QAAAAAAAAAAAAAAAAAAAAAAAAAAAAAAAAAAAAAAAAAAAAAAAH9/fwDW7P8DzMzMAMDA/wB/f38AAAAAAAAAAAAAAAAAAAAAAAAAAAAhAAAAGAAAABQAAADQAgAApQEAAHA1AABACgAAEAAAACYAAAAIAAAAACAAAAAAAAA="/>
              </a:ext>
            </a:extLst>
          </p:cNvSpPr>
          <p:nvPr>
            <p:ph type="title"/>
          </p:nvPr>
        </p:nvSpPr>
        <p:spPr/>
        <p:txBody>
          <a:bodyPr vert="horz" wrap="square" lIns="91440" tIns="45720" rIns="91440" bIns="45720" numCol="1" spcCol="215900" anchor="ctr">
            <a:prstTxWarp prst="textNoShape">
              <a:avLst/>
            </a:prstTxWarp>
          </a:bodyPr>
          <a:lstStyle/>
          <a:p>
            <a:pPr algn="ctr">
              <a:defRPr lang="ru-RU"/>
            </a:pPr>
            <a:r>
              <a:rPr lang="ru-RU" sz="1600" b="1">
                <a:effectLst/>
              </a:rPr>
              <a:t>ЧТО ДЕЛАТЬ, ЕСЛИ ВЫ УЗНАЛИ, ЧТО ВАШ РЕБЕНОК</a:t>
            </a:r>
            <a:r>
              <a:t/>
            </a:r>
            <a:br/>
            <a:r>
              <a:rPr lang="ru-RU" sz="1600" b="1">
                <a:effectLst/>
              </a:rPr>
              <a:t>ПОДВЕРГАЕТСЯ ТРАВЛЕ?</a:t>
            </a:r>
            <a:endParaRPr lang="ru-RU" sz="1600"/>
          </a:p>
        </p:txBody>
      </p:sp>
      <p:sp>
        <p:nvSpPr>
          <p:cNvPr id="3" name="Содержимое 2"/>
          <p:cNvSpPr>
            <a:spLocks noGrp="1" noChangeArrowheads="1"/>
            <a:extLst>
              <a:ext uri="smNativeData">
                <pr:smNativeData xmlns:pr="smNativeData" xmlns:p14="http://schemas.microsoft.com/office/powerpoint/2010/main" xmlns="" val="SMDATA_13_Z9e/YxMAAAAlAAAAZA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W7P8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QAAAAAAAAAAAAAAAAAAAAAAAAAAAAAAAAAAAAAAAAAAAAAAAH9/fwDW7P8DzMzMAMDA/wB/f38AAAAAAAAAAAAAAAAAAAAAAAAAAAAhAAAAGAAAABQAAADQAgAAsQgAAHA1AAC1JwAAEAAAACYAAAAIAAAAASAAAAAAAAA="/>
              </a:ext>
            </a:extLst>
          </p:cNvSpPr>
          <p:nvPr>
            <p:ph type="body" idx="1"/>
          </p:nvPr>
        </p:nvSpPr>
        <p:spPr>
          <a:xfrm>
            <a:off x="457200" y="1412875"/>
            <a:ext cx="8229600" cy="5041900"/>
          </a:xfrm>
        </p:spPr>
        <p:txBody>
          <a:bodyPr vert="horz" wrap="square" lIns="91440" tIns="45720" rIns="91440" bIns="45720" numCol="1" spcCol="215900" anchor="t">
            <a:prstTxWarp prst="textNoShape">
              <a:avLst/>
            </a:prstTxWarp>
          </a:bodyPr>
          <a:lstStyle/>
          <a:p>
            <a:pPr algn="just">
              <a:lnSpc>
                <a:spcPct val="80000"/>
              </a:lnSpc>
              <a:spcBef>
                <a:spcPts val="445"/>
              </a:spcBef>
              <a:defRPr lang="ru-RU" sz="1860"/>
            </a:pPr>
            <a:r>
              <a:rPr lang="ru-RU" b="1">
                <a:solidFill>
                  <a:srgbClr val="7030A0"/>
                </a:solidFill>
              </a:rPr>
              <a:t>5. ПОЙМИТЕ СТРАХ ВАШЕГО РЕБЕНКА ПЕРЕД ИЗДЕВАТЕЛЬСТВАМИ</a:t>
            </a:r>
          </a:p>
          <a:p>
            <a:pPr algn="just">
              <a:lnSpc>
                <a:spcPct val="80000"/>
              </a:lnSpc>
              <a:spcBef>
                <a:spcPts val="445"/>
              </a:spcBef>
              <a:buNone/>
              <a:defRPr lang="ru-RU" sz="1860"/>
            </a:pPr>
            <a:r>
              <a:rPr lang="ru-RU" b="1">
                <a:solidFill>
                  <a:srgbClr val="7030A0"/>
                </a:solidFill>
              </a:rPr>
              <a:t>        Дети могут ощущать, причем вполне обоснованно, неспособность своих родителей или учителей немедленно и навсегда решить проблему, поскольку ни родители, ни учителя не сопровождают ребенка постоянно. Существует также угроза того, что, открыто говоря о проблеме, они могут быть осуждены своими сверстниками.</a:t>
            </a:r>
          </a:p>
          <a:p>
            <a:pPr algn="just">
              <a:lnSpc>
                <a:spcPct val="80000"/>
              </a:lnSpc>
              <a:spcBef>
                <a:spcPts val="445"/>
              </a:spcBef>
              <a:defRPr lang="ru-RU" sz="1860"/>
            </a:pPr>
            <a:r>
              <a:rPr lang="ru-RU" b="1">
                <a:solidFill>
                  <a:srgbClr val="7030A0"/>
                </a:solidFill>
              </a:rPr>
              <a:t>6. КАЖДЫЙ ЧЕЛОВЕК ИМЕЕТ ПРАВО И ОБЯЗАН НЕМЕДЛЕННО ПРЕКРАТИТЬ ТРАВЛЮ</a:t>
            </a:r>
          </a:p>
          <a:p>
            <a:pPr algn="just">
              <a:lnSpc>
                <a:spcPct val="80000"/>
              </a:lnSpc>
              <a:spcBef>
                <a:spcPts val="445"/>
              </a:spcBef>
              <a:buNone/>
              <a:defRPr lang="ru-RU" sz="1860"/>
            </a:pPr>
            <a:r>
              <a:rPr lang="ru-RU" b="1">
                <a:solidFill>
                  <a:srgbClr val="7030A0"/>
                </a:solidFill>
              </a:rPr>
              <a:t>        Любой ребенок может столкнуться с конфликтом, но буллинг как систематическое причинение вреда другим абсолютно неприемлем.</a:t>
            </a:r>
          </a:p>
          <a:p>
            <a:pPr algn="just">
              <a:lnSpc>
                <a:spcPct val="80000"/>
              </a:lnSpc>
              <a:spcBef>
                <a:spcPts val="445"/>
              </a:spcBef>
              <a:defRPr lang="ru-RU" sz="1860"/>
            </a:pPr>
            <a:r>
              <a:rPr lang="ru-RU" b="1">
                <a:solidFill>
                  <a:srgbClr val="7030A0"/>
                </a:solidFill>
              </a:rPr>
              <a:t>7. РАССМОТРИТЕ ВОЗМОЖНОСТЬ ТОГО, ЧТО ВАШ РЕБЕНОК НЕ СКАЗАЛ УЧИТЕЛЮ О  ТОМ, ЧТО ЕГО ТРАВЯТ, ЧТО ОН НЕ МОЖЕТ РАССКАЗАТЬ ВАМ ВСЕ ИЛИ ЧТО ОН МОЖЕТ ИСКАЗИТЬ НЕКОТОРЫЕ ДЕТАЛИ</a:t>
            </a:r>
          </a:p>
          <a:p>
            <a:pPr algn="just">
              <a:lnSpc>
                <a:spcPct val="80000"/>
              </a:lnSpc>
              <a:spcBef>
                <a:spcPts val="445"/>
              </a:spcBef>
              <a:buNone/>
              <a:defRPr lang="ru-RU" sz="1860"/>
            </a:pPr>
            <a:r>
              <a:rPr lang="ru-RU" b="1">
                <a:solidFill>
                  <a:srgbClr val="7030A0"/>
                </a:solidFill>
              </a:rPr>
              <a:t>        Дети могут чувствовать, что они виноваты в некоторых ситуациях, что они бесполезны или что сокрытие правды спасет их от осуждения другими детьми или родителями.</a:t>
            </a:r>
          </a:p>
          <a:p>
            <a:pPr algn="just">
              <a:lnSpc>
                <a:spcPct val="80000"/>
              </a:lnSpc>
              <a:spcBef>
                <a:spcPts val="445"/>
              </a:spcBef>
              <a:buNone/>
              <a:defRPr lang="ru-RU" sz="1860"/>
            </a:pPr>
            <a:endParaRPr lang="ru-RU" b="1">
              <a:solidFill>
                <a:srgbClr val="7030A0"/>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noChangeArrowheads="1"/>
            <a:extLst>
              <a:ext uri="smNativeData">
                <pr:smNativeData xmlns:pr="smNativeData" xmlns:p14="http://schemas.microsoft.com/office/powerpoint/2010/main" xmlns="" val="SMDATA_13_Z9e/YxMAAAAlAAAAZAAAAA0AAAAAkAAAAEgAAACQAAAASA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W7P8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QAAAAAAAAAAAAAAAAAAAAAAAAAAAAAAAAAAAAAAAAAAAAAAAH9/fwDW7P8DzMzMAMDA/wB/f38AAAAAAAAAAAAAAAAAAAAAAAAAAAAhAAAAGAAAABQAAADQAgAApQEAAHA1AABACgAAEAAAACYAAAAIAAAAACAAAAAAAAA="/>
              </a:ext>
            </a:extLst>
          </p:cNvSpPr>
          <p:nvPr>
            <p:ph type="title"/>
          </p:nvPr>
        </p:nvSpPr>
        <p:spPr/>
        <p:txBody>
          <a:bodyPr vert="horz" wrap="square" lIns="91440" tIns="45720" rIns="91440" bIns="45720" numCol="1" spcCol="215900" anchor="ctr">
            <a:prstTxWarp prst="textNoShape">
              <a:avLst/>
            </a:prstTxWarp>
          </a:bodyPr>
          <a:lstStyle/>
          <a:p>
            <a:pPr algn="ctr">
              <a:defRPr lang="ru-RU"/>
            </a:pPr>
            <a:r>
              <a:rPr lang="ru-RU" sz="2400" b="1">
                <a:effectLst/>
              </a:rPr>
              <a:t>Действия родителей</a:t>
            </a:r>
          </a:p>
        </p:txBody>
      </p:sp>
      <p:sp>
        <p:nvSpPr>
          <p:cNvPr id="3" name="Содержимое 2"/>
          <p:cNvSpPr>
            <a:spLocks noGrp="1" noChangeArrowheads="1"/>
            <a:extLst>
              <a:ext uri="smNativeData">
                <pr:smNativeData xmlns:pr="smNativeData" xmlns:p14="http://schemas.microsoft.com/office/powerpoint/2010/main" xmlns="" val="SMDATA_13_Z9e/YxMAAAAlAAAAZA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W7P8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QAAAAAAAAAAAAAAAAAAAAAAAAAAAAAAAAAAAAAAAAAAAAAAAH9/fwDW7P8DzMzMAMDA/wB/f38AAAAAAAAAAAAAAAAAAAAAAAAAAAAhAAAAGAAAABQAAADQAgAAzgcAAHA1AAC1JwAAEAAAACYAAAAIAAAAASAAAAAAAAA="/>
              </a:ext>
            </a:extLst>
          </p:cNvSpPr>
          <p:nvPr>
            <p:ph type="body" idx="1"/>
          </p:nvPr>
        </p:nvSpPr>
        <p:spPr>
          <a:xfrm>
            <a:off x="457200" y="1268730"/>
            <a:ext cx="8229600" cy="5186045"/>
          </a:xfrm>
        </p:spPr>
        <p:txBody>
          <a:bodyPr vert="horz" wrap="square" lIns="91440" tIns="45720" rIns="91440" bIns="45720" numCol="1" spcCol="215900" anchor="t">
            <a:prstTxWarp prst="textNoShape">
              <a:avLst/>
            </a:prstTxWarp>
          </a:bodyPr>
          <a:lstStyle/>
          <a:p>
            <a:pPr>
              <a:lnSpc>
                <a:spcPct val="80000"/>
              </a:lnSpc>
              <a:spcBef>
                <a:spcPts val="285"/>
              </a:spcBef>
              <a:defRPr lang="ru-RU" sz="1200"/>
            </a:pPr>
            <a:endParaRPr/>
          </a:p>
          <a:p>
            <a:pPr algn="just">
              <a:lnSpc>
                <a:spcPct val="80000"/>
              </a:lnSpc>
              <a:spcBef>
                <a:spcPts val="285"/>
              </a:spcBef>
              <a:buNone/>
              <a:defRPr lang="ru-RU" sz="1200"/>
            </a:pPr>
            <a:r>
              <a:t>	Если вы заметили признаки в поведении ребенка, по которым можно предположить, что он стал жертвой буллинга (уходы из школы, страх школы, отсутствие друзей, гнев против всех и вся, признаки физического насилия и т. д.)</a:t>
            </a:r>
          </a:p>
          <a:p>
            <a:pPr algn="just">
              <a:lnSpc>
                <a:spcPct val="80000"/>
              </a:lnSpc>
              <a:spcBef>
                <a:spcPts val="285"/>
              </a:spcBef>
              <a:defRPr lang="ru-RU" sz="1200"/>
            </a:pPr>
            <a:r>
              <a:t>1. </a:t>
            </a:r>
            <a:r>
              <a:rPr lang="ru-RU" b="1"/>
              <a:t>СОХРАНЯЙТЕ СПОКОЙСТВИЕ И ПОДУМАЙТЕ, КАК БЫ ВЫ МОГЛИ</a:t>
            </a:r>
            <a:r>
              <a:t> </a:t>
            </a:r>
            <a:r>
              <a:rPr lang="ru-RU" b="1"/>
              <a:t>ОБСУДИТЬ ЭТОТ ВОПРОС С РЕБЕНКОМ</a:t>
            </a:r>
          </a:p>
          <a:p>
            <a:pPr algn="just">
              <a:lnSpc>
                <a:spcPct val="80000"/>
              </a:lnSpc>
              <a:spcBef>
                <a:spcPts val="285"/>
              </a:spcBef>
              <a:buNone/>
              <a:defRPr lang="ru-RU" sz="1200"/>
            </a:pPr>
            <a:r>
              <a:t>         Вы как родитель подаете пример своему ребенку своим поведением. Хотя это может быть трудно для вас, постарайтесь сохранить спокойствие, действия под влиянием эмоций могут привести вас к принятию решений, о которых вы  позже будете сожалеть.</a:t>
            </a:r>
          </a:p>
          <a:p>
            <a:pPr algn="just">
              <a:lnSpc>
                <a:spcPct val="80000"/>
              </a:lnSpc>
              <a:spcBef>
                <a:spcPts val="285"/>
              </a:spcBef>
              <a:defRPr lang="ru-RU" sz="1200"/>
            </a:pPr>
            <a:r>
              <a:t>2. </a:t>
            </a:r>
            <a:r>
              <a:rPr lang="ru-RU" b="1"/>
              <a:t>ПОГОВОРИТЕ С РЕБЕНКОМ И РАССКАЖИТЕ ЕМУ, ЧТО ВЫ ЗАМЕТИЛИ,ЧТО У НЕГО ПРОБЛЕМЫ</a:t>
            </a:r>
          </a:p>
          <a:p>
            <a:pPr algn="just">
              <a:lnSpc>
                <a:spcPct val="80000"/>
              </a:lnSpc>
              <a:spcBef>
                <a:spcPts val="285"/>
              </a:spcBef>
              <a:buNone/>
              <a:defRPr lang="ru-RU" sz="1200"/>
            </a:pPr>
            <a:r>
              <a:t>         Скажите ему, что вы беспокоитесь и хотите помочь. Поддержите своего ребенка и будьте человеком, которому он может безоговорочно доверять.</a:t>
            </a:r>
          </a:p>
          <a:p>
            <a:pPr algn="just">
              <a:lnSpc>
                <a:spcPct val="80000"/>
              </a:lnSpc>
              <a:spcBef>
                <a:spcPts val="285"/>
              </a:spcBef>
              <a:defRPr lang="ru-RU" sz="1200"/>
            </a:pPr>
            <a:r>
              <a:t>3. </a:t>
            </a:r>
            <a:r>
              <a:rPr lang="ru-RU" b="1"/>
              <a:t>ПООБЕЩАЙТЕ СВОЕМУ РЕБЕНКУ, ЧТО ВЫ НЕ БУДЕТЕ СЕРДИТЬСЯ</a:t>
            </a:r>
            <a:r>
              <a:t> </a:t>
            </a:r>
            <a:r>
              <a:rPr lang="ru-RU" b="1"/>
              <a:t>НА НЕГО, ЕСЛИ ОН РАССКАЖЕТ ВАМ ВСЕ</a:t>
            </a:r>
          </a:p>
          <a:p>
            <a:pPr algn="just">
              <a:lnSpc>
                <a:spcPct val="80000"/>
              </a:lnSpc>
              <a:spcBef>
                <a:spcPts val="285"/>
              </a:spcBef>
              <a:buNone/>
              <a:defRPr lang="ru-RU" sz="1200"/>
            </a:pPr>
            <a:r>
              <a:t>         Когда ребенок говорит о сложных вещах, он должен знать, что родители поддержат его, несмотря ни на что.</a:t>
            </a:r>
          </a:p>
          <a:p>
            <a:pPr algn="just">
              <a:lnSpc>
                <a:spcPct val="80000"/>
              </a:lnSpc>
              <a:spcBef>
                <a:spcPts val="285"/>
              </a:spcBef>
              <a:defRPr lang="ru-RU" sz="1200"/>
            </a:pPr>
            <a:r>
              <a:t>4. </a:t>
            </a:r>
            <a:r>
              <a:rPr lang="ru-RU" b="1"/>
              <a:t>ОБСУДИТЕ СЛЕДУЮЩИЕ ШАГИ, КОТОРЫЕ НЕОБХОДИМО</a:t>
            </a:r>
            <a:r>
              <a:t> </a:t>
            </a:r>
            <a:r>
              <a:rPr lang="ru-RU" b="1"/>
              <a:t>ПРЕДПРИНЯТЬ, ЧТОБЫ ОСТАНОВИТЬ ТРАВЛЮ</a:t>
            </a:r>
          </a:p>
          <a:p>
            <a:pPr algn="just">
              <a:lnSpc>
                <a:spcPct val="80000"/>
              </a:lnSpc>
              <a:spcBef>
                <a:spcPts val="285"/>
              </a:spcBef>
              <a:buNone/>
              <a:defRPr lang="ru-RU" sz="1200"/>
            </a:pPr>
            <a:r>
              <a:t>          Прежде чем идти к кому-либо и раскрыть все подробности буллинга, обсудите это со своим ребенком. Он должен быть уверен, что вы не предпримете никаких шагов за его спиной для решения этого вопроса.</a:t>
            </a:r>
          </a:p>
          <a:p>
            <a:pPr algn="just">
              <a:lnSpc>
                <a:spcPct val="80000"/>
              </a:lnSpc>
              <a:spcBef>
                <a:spcPts val="285"/>
              </a:spcBef>
              <a:defRPr lang="ru-RU" sz="1200"/>
            </a:pPr>
            <a:r>
              <a:t>5. </a:t>
            </a:r>
            <a:r>
              <a:rPr lang="ru-RU" b="1"/>
              <a:t>СВЯЖИТЕСЬ СО ШКОЛОЙ И СПРОСИТЕ, ЧТО ВЫ МОГЛИ БЫ СДЕЛАТЬ</a:t>
            </a:r>
            <a:r>
              <a:t> </a:t>
            </a:r>
            <a:r>
              <a:rPr lang="ru-RU" b="1"/>
              <a:t>ВМЕСТЕ, ЧТОБЫ ОСТАНОВИТЬ БУЛЛИНГ</a:t>
            </a:r>
          </a:p>
          <a:p>
            <a:pPr algn="just">
              <a:lnSpc>
                <a:spcPct val="80000"/>
              </a:lnSpc>
              <a:spcBef>
                <a:spcPts val="285"/>
              </a:spcBef>
              <a:buNone/>
              <a:defRPr lang="ru-RU" sz="1200"/>
            </a:pPr>
            <a:r>
              <a:t>         Травлю можно прекратить, если все взрослые работают вместе и каждый из них вносит свой вклад.</a:t>
            </a:r>
          </a:p>
          <a:p>
            <a:pPr algn="just">
              <a:lnSpc>
                <a:spcPct val="80000"/>
              </a:lnSpc>
              <a:spcBef>
                <a:spcPts val="285"/>
              </a:spcBef>
              <a:defRPr lang="ru-RU" sz="1200"/>
            </a:pPr>
            <a:r>
              <a:t>6. </a:t>
            </a:r>
            <a:r>
              <a:rPr lang="ru-RU" b="1"/>
              <a:t>ОЦЕНИТЕ СВОИ ЗНАНИЯ И НАВЫКИ, ЧТОБЫ СПРАВИТЬСЯ С СИТУАЦИЕЙ</a:t>
            </a:r>
          </a:p>
          <a:p>
            <a:pPr algn="just">
              <a:lnSpc>
                <a:spcPct val="80000"/>
              </a:lnSpc>
              <a:spcBef>
                <a:spcPts val="285"/>
              </a:spcBef>
              <a:buNone/>
              <a:defRPr lang="ru-RU" sz="1200"/>
            </a:pPr>
            <a:r>
              <a:t>          Вы в состоянии разрешить ситуацию самостоятельно или вам нужна помощь.</a:t>
            </a:r>
          </a:p>
          <a:p>
            <a:pPr algn="just">
              <a:lnSpc>
                <a:spcPct val="80000"/>
              </a:lnSpc>
              <a:spcBef>
                <a:spcPts val="285"/>
              </a:spcBef>
              <a:buNone/>
              <a:defRPr lang="ru-RU" sz="1200"/>
            </a:pPr>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noChangeArrowheads="1"/>
            <a:extLst>
              <a:ext uri="smNativeData">
                <pr:smNativeData xmlns:pr="smNativeData" xmlns:p14="http://schemas.microsoft.com/office/powerpoint/2010/main" xmlns="" val="SMDATA_13_Z9e/YxMAAAAlAAAAZAAAAA0AAAAAkAAAAEgAAACQAAAASA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W7P8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QAAAAAAAAAAAAAAAAAAAAAAAAAAAAAAAAAAAAAAAAAAAAAAAH9/fwDW7P8DzMzMAMDA/wB/f38AAAAAAAAAAAAAAAAAAAAAAAAAAAAhAAAAGAAAABQAAADQAgAApQEAAHA1AABACgAAEAAAACYAAAAIAAAAACAAAAAAAAA="/>
              </a:ext>
            </a:extLst>
          </p:cNvSpPr>
          <p:nvPr>
            <p:ph type="title"/>
          </p:nvPr>
        </p:nvSpPr>
        <p:spPr/>
        <p:txBody>
          <a:bodyPr vert="horz" wrap="square" lIns="91440" tIns="45720" rIns="91440" bIns="45720" numCol="1" spcCol="215900" anchor="ctr">
            <a:prstTxWarp prst="textNoShape">
              <a:avLst/>
            </a:prstTxWarp>
          </a:bodyPr>
          <a:lstStyle/>
          <a:p>
            <a:pPr algn="ctr">
              <a:defRPr lang="ru-RU"/>
            </a:pPr>
            <a:r>
              <a:rPr lang="ru-RU" sz="1800" b="1">
                <a:effectLst/>
              </a:rPr>
              <a:t>ЕСЛИ ВЫ УЗНАЕТЕ, ЧТО ВАШ РЕБЕНОК —</a:t>
            </a:r>
            <a:r>
              <a:t/>
            </a:r>
            <a:br/>
            <a:r>
              <a:rPr lang="ru-RU" sz="1800" b="1">
                <a:effectLst/>
              </a:rPr>
              <a:t>ЗАЧИНЩИК ТРАВЛИ</a:t>
            </a:r>
            <a:r>
              <a:t/>
            </a:r>
            <a:br/>
            <a:endParaRPr/>
          </a:p>
        </p:txBody>
      </p:sp>
      <p:sp>
        <p:nvSpPr>
          <p:cNvPr id="3" name="Содержимое 2"/>
          <p:cNvSpPr>
            <a:spLocks noGrp="1" noChangeArrowheads="1"/>
            <a:extLst>
              <a:ext uri="smNativeData">
                <pr:smNativeData xmlns:pr="smNativeData" xmlns:p14="http://schemas.microsoft.com/office/powerpoint/2010/main" xmlns="" val="SMDATA_13_Z9e/YxMAAAAlAAAAZA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W7P8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QAAAAAAAAAAAAAAAAAAAAAAAAAAAAAAAAAAAAAAAAAAAAAAAH9/fwDW7P8DzMzMAMDA/wB/f38AAAAAAAAAAAAAAAAAAAAAAAAAAAAhAAAAGAAAABQAAADQAgAAXQcAAHA1AAC1JwAAEAAAACYAAAAIAAAAASAAAAAAAAA="/>
              </a:ext>
            </a:extLst>
          </p:cNvSpPr>
          <p:nvPr>
            <p:ph type="body" idx="1"/>
          </p:nvPr>
        </p:nvSpPr>
        <p:spPr>
          <a:xfrm>
            <a:off x="457200" y="1196975"/>
            <a:ext cx="8229600" cy="5257800"/>
          </a:xfrm>
        </p:spPr>
        <p:txBody>
          <a:bodyPr vert="horz" wrap="square" lIns="91440" tIns="45720" rIns="91440" bIns="45720" numCol="1" spcCol="215900" anchor="t">
            <a:prstTxWarp prst="textNoShape">
              <a:avLst/>
            </a:prstTxWarp>
          </a:bodyPr>
          <a:lstStyle/>
          <a:p>
            <a:pPr>
              <a:lnSpc>
                <a:spcPct val="80000"/>
              </a:lnSpc>
              <a:spcBef>
                <a:spcPts val="180"/>
              </a:spcBef>
              <a:buNone/>
              <a:defRPr lang="ru-RU" sz="750"/>
            </a:pPr>
            <a:endParaRPr/>
          </a:p>
          <a:p>
            <a:pPr algn="just">
              <a:lnSpc>
                <a:spcPct val="80000"/>
              </a:lnSpc>
              <a:spcBef>
                <a:spcPts val="250"/>
              </a:spcBef>
              <a:buNone/>
              <a:defRPr lang="ru-RU" sz="750"/>
            </a:pPr>
            <a:r>
              <a:rPr lang="ru-RU" sz="1050" b="1">
                <a:solidFill>
                  <a:srgbClr val="7030A0"/>
                </a:solidFill>
              </a:rPr>
              <a:t>1. АГРЕССОР НЕ ПЛОХОЙ РЕБЕНОК, И ВЫ НЕ ПЛОХОЙ РОДИТЕЛЬ </a:t>
            </a:r>
          </a:p>
          <a:p>
            <a:pPr algn="just">
              <a:lnSpc>
                <a:spcPct val="80000"/>
              </a:lnSpc>
              <a:spcBef>
                <a:spcPts val="250"/>
              </a:spcBef>
              <a:buNone/>
              <a:defRPr lang="ru-RU" sz="750"/>
            </a:pPr>
            <a:r>
              <a:rPr lang="ru-RU" sz="1050" b="1">
                <a:solidFill>
                  <a:srgbClr val="7030A0"/>
                </a:solidFill>
              </a:rPr>
              <a:t>               Хулиган нуждается в помощи, но причиненный им ущерб должен быть ему объяснен. Если вы считаете, что вам нужен совет о том, как поддерживать вашего ребенка, не стесняйтесь обращаться к специалисту (например, психологу).</a:t>
            </a:r>
          </a:p>
          <a:p>
            <a:pPr algn="just">
              <a:lnSpc>
                <a:spcPct val="80000"/>
              </a:lnSpc>
              <a:spcBef>
                <a:spcPts val="250"/>
              </a:spcBef>
              <a:buNone/>
              <a:defRPr lang="ru-RU" sz="750"/>
            </a:pPr>
            <a:r>
              <a:rPr lang="ru-RU" sz="1050" b="1">
                <a:solidFill>
                  <a:srgbClr val="7030A0"/>
                </a:solidFill>
              </a:rPr>
              <a:t>2. ЧТОБЫ ИЗМЕНИТЬ ПОВЕДЕНИЕ АГРЕССОРА, ОН ДОЛЖЕН ЧЕТКО ПОНЯТЬ, ЧТО ТАКОЕ ПОВЕДЕНИЕ НЕПРИЕМЛЕМО</a:t>
            </a:r>
          </a:p>
          <a:p>
            <a:pPr algn="just">
              <a:lnSpc>
                <a:spcPct val="80000"/>
              </a:lnSpc>
              <a:spcBef>
                <a:spcPts val="250"/>
              </a:spcBef>
              <a:buNone/>
              <a:defRPr lang="ru-RU" sz="750"/>
            </a:pPr>
            <a:r>
              <a:rPr lang="ru-RU" sz="1050" b="1">
                <a:solidFill>
                  <a:srgbClr val="7030A0"/>
                </a:solidFill>
              </a:rPr>
              <a:t>              Хулиганское поведение не бывает приемлемым никогда и должно прекратиться - даже если навыки, знания или поведение хулигана с другими людьми чрезвычайно хороши или даже выдающиеся.</a:t>
            </a:r>
          </a:p>
          <a:p>
            <a:pPr algn="just">
              <a:lnSpc>
                <a:spcPct val="80000"/>
              </a:lnSpc>
              <a:spcBef>
                <a:spcPts val="250"/>
              </a:spcBef>
              <a:buNone/>
              <a:defRPr lang="ru-RU" sz="750"/>
            </a:pPr>
            <a:r>
              <a:rPr lang="ru-RU" sz="1050" b="1">
                <a:solidFill>
                  <a:srgbClr val="7030A0"/>
                </a:solidFill>
              </a:rPr>
              <a:t>3. ИЗДЕВАТЕЛЬСТВА НЕ ЯВЛЯЮТСЯ ЕСТЕСТВЕННОЙ ЧАСТЬЮ ВЗРОСЛЕНИЯ</a:t>
            </a:r>
          </a:p>
          <a:p>
            <a:pPr algn="just">
              <a:lnSpc>
                <a:spcPct val="80000"/>
              </a:lnSpc>
              <a:spcBef>
                <a:spcPts val="250"/>
              </a:spcBef>
              <a:buNone/>
              <a:defRPr lang="ru-RU" sz="750"/>
            </a:pPr>
            <a:r>
              <a:rPr lang="ru-RU" sz="1050" b="1">
                <a:solidFill>
                  <a:srgbClr val="7030A0"/>
                </a:solidFill>
              </a:rPr>
              <a:t>              Из-за этого дети, ставшие жертвами, не становятся сильнее и не развиваются лучше. Напротив, буллинг может нанести необратимый урон жертве. Агрессоры, которых не остановили, в свою очередь, не уважают других людей или нарушают закон уже во взрослом возрасте.</a:t>
            </a:r>
          </a:p>
          <a:p>
            <a:pPr algn="just">
              <a:lnSpc>
                <a:spcPct val="80000"/>
              </a:lnSpc>
              <a:spcBef>
                <a:spcPts val="250"/>
              </a:spcBef>
              <a:buNone/>
              <a:defRPr lang="ru-RU" sz="750"/>
            </a:pPr>
            <a:r>
              <a:rPr lang="ru-RU" sz="1050" b="1">
                <a:solidFill>
                  <a:srgbClr val="7030A0"/>
                </a:solidFill>
              </a:rPr>
              <a:t>4. АГРЕССОРОМ ЧАСТО ДВИЖЕТ ОПАСЕНИЕ,  ЧТО ЕГО ПОЛОЖЕНИЕ В КЛАССЕ ИЛИ ГРУППЕ НЕ ЯВЛЯЕТСЯ СТАБИЛЬНЫМ</a:t>
            </a:r>
          </a:p>
          <a:p>
            <a:pPr algn="just">
              <a:lnSpc>
                <a:spcPct val="80000"/>
              </a:lnSpc>
              <a:spcBef>
                <a:spcPts val="250"/>
              </a:spcBef>
              <a:buNone/>
              <a:defRPr lang="ru-RU" sz="750"/>
            </a:pPr>
            <a:r>
              <a:rPr lang="ru-RU" sz="1050" b="1">
                <a:solidFill>
                  <a:srgbClr val="7030A0"/>
                </a:solidFill>
              </a:rPr>
              <a:t>              Они считают, что издевательства или другие виды травли помогают им сохранить свое положение среди других учеников или получить их одобрение. Зависимость от мнения окружающих характерна для молодого возраста и неизбежна, особенно среди подростков.</a:t>
            </a:r>
          </a:p>
          <a:p>
            <a:pPr algn="just">
              <a:lnSpc>
                <a:spcPct val="80000"/>
              </a:lnSpc>
              <a:spcBef>
                <a:spcPts val="250"/>
              </a:spcBef>
              <a:buNone/>
              <a:defRPr lang="ru-RU" sz="750"/>
            </a:pPr>
            <a:r>
              <a:rPr lang="ru-RU" sz="1050" b="1">
                <a:solidFill>
                  <a:srgbClr val="7030A0"/>
                </a:solidFill>
              </a:rPr>
              <a:t>            Агрессор может вести себя так, чтобы отвлечь внимание от своих возможных «недостатков», таких, как неуверенность, страх, чувство бесполезности или неспособность справиться со сложными ситуациями.</a:t>
            </a:r>
          </a:p>
          <a:p>
            <a:pPr algn="just">
              <a:lnSpc>
                <a:spcPct val="80000"/>
              </a:lnSpc>
              <a:spcBef>
                <a:spcPts val="250"/>
              </a:spcBef>
              <a:buNone/>
              <a:defRPr lang="ru-RU" sz="750"/>
            </a:pPr>
            <a:r>
              <a:rPr lang="ru-RU" sz="1050" b="1">
                <a:solidFill>
                  <a:srgbClr val="7030A0"/>
                </a:solidFill>
              </a:rPr>
              <a:t>5. ПОВЕДЕНИЕ АГРЕССОРА НЕ ИЗМЕНИТСЯ, ПОКА ЕГО ПОДДЕРЖИВАЮТ СВИДЕТЕЛИ ИЛИ ЛЮДИ, ЧЬЕ МНЕНИЕ ВАЖНО ДЛЯ НЕГО</a:t>
            </a:r>
          </a:p>
          <a:p>
            <a:pPr algn="just">
              <a:lnSpc>
                <a:spcPct val="80000"/>
              </a:lnSpc>
              <a:spcBef>
                <a:spcPts val="250"/>
              </a:spcBef>
              <a:buNone/>
              <a:defRPr lang="ru-RU" sz="750"/>
            </a:pPr>
            <a:r>
              <a:rPr lang="ru-RU" sz="1050" b="1">
                <a:solidFill>
                  <a:srgbClr val="7030A0"/>
                </a:solidFill>
              </a:rPr>
              <a:t>            Это означает, что одного осуждения буллинга недостаточно - необходимо также работать со школой для совместного поиска решений.__</a:t>
            </a:r>
          </a:p>
          <a:p>
            <a:pPr algn="just">
              <a:lnSpc>
                <a:spcPct val="80000"/>
              </a:lnSpc>
              <a:spcBef>
                <a:spcPts val="250"/>
              </a:spcBef>
              <a:buNone/>
              <a:defRPr lang="ru-RU" sz="750"/>
            </a:pPr>
            <a:r>
              <a:rPr lang="ru-RU" sz="1050" b="1">
                <a:solidFill>
                  <a:srgbClr val="7030A0"/>
                </a:solidFill>
              </a:rPr>
              <a:t>ОСУЖДЕНИЕ ВСЕХ ВИДОВ НАСИЛИЯ И УНИЖАЮЩЕГО ПОВЕДЕНИЯ ИМЕЕТ ВАЖНЕЙШЕЕ ЗНАЧЕНИЕ</a:t>
            </a:r>
          </a:p>
          <a:p>
            <a:pPr algn="just">
              <a:lnSpc>
                <a:spcPct val="80000"/>
              </a:lnSpc>
              <a:spcBef>
                <a:spcPts val="250"/>
              </a:spcBef>
              <a:buNone/>
              <a:defRPr lang="ru-RU" sz="750"/>
            </a:pPr>
            <a:r>
              <a:rPr lang="ru-RU" sz="1050" b="1">
                <a:solidFill>
                  <a:srgbClr val="7030A0"/>
                </a:solidFill>
              </a:rPr>
              <a:t>           Следует иметь в виду, что, когда ребенок определяет, что «правильно», а что «неправильно», он исходит из  реальности, которую видит и переживает каждый день, а не из того, что ему говорят. Поэтому, когда люди дома говорят одно, но ведут себя по-другому, дети склонны исходить из поведения, которое они наблюдают. Например, ребенок, который получает телесные наказания дома, может прийти к выводу, что бить других разрешено. В этом случае родитель, говорящий ребенку, что бить других - неправильно, выглядит для ребенка неискренним.</a:t>
            </a:r>
          </a:p>
          <a:p>
            <a:pPr algn="just">
              <a:lnSpc>
                <a:spcPct val="80000"/>
              </a:lnSpc>
              <a:spcBef>
                <a:spcPts val="250"/>
              </a:spcBef>
              <a:buNone/>
              <a:defRPr lang="ru-RU" sz="750"/>
            </a:pPr>
            <a:endParaRPr lang="ru-RU" sz="1050" b="1">
              <a:solidFill>
                <a:srgbClr val="7030A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noChangeArrowheads="1"/>
            <a:extLst>
              <a:ext uri="smNativeData">
                <pr:smNativeData xmlns:pr="smNativeData" xmlns:p14="http://schemas.microsoft.com/office/powerpoint/2010/main" xmlns="" val="SMDATA_13_Z9e/YxMAAAAlAAAAZAAAAA0AAAAAkAAAAEgAAACQAAAASA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W7P8KAAAAACgAAAAoAAAAZAAAAGQAAAAAAAAAzMzMAAAAAABQAAAAUAAAAGQAAABkAAAAAAAAABcAAAAUAAAAAAAAAAAAAAD/fwAA/38AAAAAAAAJAAAABAAAABQAAAAMAAAAEAAAAAAAAAAAAAAAAAAAAAAAAAAeAAAAaAAAAAAAAAAAAAAAAAAAAAAAAAAAAAAAECcAABAnAAAAAAAAAAAAAAAAAAAAAAAAAAAAAAAAAAAAAAAAAAAAABQAAAAAAAAAwMD/AAAAAABkAAAAMgAAAAAAAABkAAAAAAAAAH9/fwAKAAAAHwAAAFQAAAD///8A////AQAAAAAAAAAAAAAAAAAAAAAAAAAAAAAAAAAAAAAAAAAAAAAAAH9/fwDW7P8DzMzMAMDA/wB/f38AAAAAAAAAAAAAAAAAAAAAAAAAAAAhAAAAGAAAABQAAADQAgAApQEAAHA1AABACgAAEAAAACYAAAAIAAAAAAAAAAAAAAA="/>
              </a:ext>
            </a:extLst>
          </p:cNvSpPr>
          <p:nvPr>
            <p:ph type="title"/>
          </p:nvPr>
        </p:nvSpPr>
        <p:spPr/>
        <p:txBody>
          <a:bodyPr/>
          <a:lstStyle/>
          <a:p>
            <a:pPr algn="ctr">
              <a:defRPr lang="ru-RU"/>
            </a:pPr>
            <a:r>
              <a:t>Буллинг</a:t>
            </a:r>
          </a:p>
        </p:txBody>
      </p:sp>
      <p:sp>
        <p:nvSpPr>
          <p:cNvPr id="3" name="Содержимое 2"/>
          <p:cNvSpPr>
            <a:spLocks noGrp="1" noChangeArrowheads="1"/>
            <a:extLst>
              <a:ext uri="smNativeData">
                <pr:smNativeData xmlns:pr="smNativeData" xmlns:p14="http://schemas.microsoft.com/office/powerpoint/2010/main" xmlns="" val="SMDATA_13_Z9e/YxMAAAAlAAAAZA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W7P8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QAAAAAAAAAAAAAAAAAAAAAAAAAAAAAAAAAAAAAAAAAAAAAAAH9/fwDW7P8DzMzMAMDA/wB/f38AAAAAAAAAAAAAAAAAAAAAAAAAAAAhAAAAGAAAABQAAADQAgAAlQsAAHA1AAC1JwAAEAAAACYAAAAIAAAAACAAAAAAAAA="/>
              </a:ext>
            </a:extLst>
          </p:cNvSpPr>
          <p:nvPr>
            <p:ph type="body" idx="1"/>
          </p:nvPr>
        </p:nvSpPr>
        <p:spPr/>
        <p:txBody>
          <a:bodyPr vert="horz" wrap="square" lIns="91440" tIns="45720" rIns="91440" bIns="45720" numCol="1" spcCol="215900" anchor="t">
            <a:prstTxWarp prst="textNoShape">
              <a:avLst/>
            </a:prstTxWarp>
          </a:bodyPr>
          <a:lstStyle/>
          <a:p>
            <a:pPr algn="just">
              <a:lnSpc>
                <a:spcPct val="90000"/>
              </a:lnSpc>
              <a:spcBef>
                <a:spcPts val="610"/>
              </a:spcBef>
              <a:buNone/>
              <a:defRPr lang="ru-RU" sz="2550"/>
            </a:pPr>
            <a:r>
              <a:rPr lang="ru-RU" b="1">
                <a:solidFill>
                  <a:srgbClr val="7030A0"/>
                </a:solidFill>
              </a:rPr>
              <a:t>На сегодняшний день </a:t>
            </a:r>
            <a:r>
              <a:rPr lang="ru-RU" b="1" u="sng">
                <a:solidFill>
                  <a:srgbClr val="7030A0"/>
                </a:solidFill>
              </a:rPr>
              <a:t>ТРАВЛЯ («БУЛЛИНГ»)</a:t>
            </a:r>
            <a:r>
              <a:rPr lang="ru-RU" b="1">
                <a:solidFill>
                  <a:srgbClr val="7030A0"/>
                </a:solidFill>
              </a:rPr>
              <a:t> - одна из наиболее актуальных и распространенных проблем в школах и в детских коллективах, которая порождает многочисленные деструктивные явления и последствия: увеличивает риск суицида среди подростков, приводит к распространению и усилению агрессии и насилия в группе и в школе, снижению успеваемости, эмоциональным проблемам - повышению риска тревожного и депрессивного расстройств.</a:t>
            </a:r>
          </a:p>
          <a:p>
            <a:pPr>
              <a:lnSpc>
                <a:spcPct val="90000"/>
              </a:lnSpc>
              <a:spcBef>
                <a:spcPts val="610"/>
              </a:spcBef>
              <a:buNone/>
              <a:defRPr lang="ru-RU" sz="2550"/>
            </a:pPr>
            <a:endParaRPr lang="ru-RU" b="1">
              <a:solidFill>
                <a:srgbClr val="7030A0"/>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noChangeArrowheads="1"/>
            <a:extLst>
              <a:ext uri="smNativeData">
                <pr:smNativeData xmlns:pr="smNativeData" xmlns:p14="http://schemas.microsoft.com/office/powerpoint/2010/main" xmlns="" val="SMDATA_13_Z9e/YxMAAAAlAAAAZAAAAA0AAAAAkAAAAEgAAACQAAAASA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W7P8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QAAAAAAAAAAAAAAAAAAAAAAAAAAAAAAAAAAAAAAAAAAAAAAAH9/fwDW7P8DzMzMAMDA/wB/f38AAAAAAAAAAAAAAAAAAAAAAAAAAAAhAAAAGAAAABQAAADQAgAApQEAAHA1AABACgAAEAAAACYAAAAIAAAAACAAAAAAAAA="/>
              </a:ext>
            </a:extLst>
          </p:cNvSpPr>
          <p:nvPr>
            <p:ph type="title"/>
          </p:nvPr>
        </p:nvSpPr>
        <p:spPr/>
        <p:txBody>
          <a:bodyPr vert="horz" wrap="square" lIns="91440" tIns="45720" rIns="91440" bIns="45720" numCol="1" spcCol="215900" anchor="ctr">
            <a:prstTxWarp prst="textNoShape">
              <a:avLst/>
            </a:prstTxWarp>
          </a:bodyPr>
          <a:lstStyle/>
          <a:p>
            <a:pPr algn="ctr">
              <a:defRPr lang="ru-RU"/>
            </a:pPr>
            <a:r>
              <a:rPr lang="ru-RU" sz="1600" b="1">
                <a:effectLst/>
              </a:rPr>
              <a:t>ЧТО ВАМ НУЖНО СДЕЛАТЬ?</a:t>
            </a:r>
            <a:r>
              <a:t/>
            </a:r>
            <a:br/>
            <a:endParaRPr/>
          </a:p>
        </p:txBody>
      </p:sp>
      <p:sp>
        <p:nvSpPr>
          <p:cNvPr id="3" name="Содержимое 2"/>
          <p:cNvSpPr>
            <a:spLocks noGrp="1" noChangeArrowheads="1"/>
            <a:extLst>
              <a:ext uri="smNativeData">
                <pr:smNativeData xmlns:pr="smNativeData" xmlns:p14="http://schemas.microsoft.com/office/powerpoint/2010/main" xmlns="" val="SMDATA_13_Z9e/YxMAAAAlAAAAZA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W7P8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QAAAAAAAAAAAAAAAAAAAAAAAAAAAAAAAAAAAAAAAAAAAAAAAH9/fwDW7P8DzMzMAMDA/wB/f38AAAAAAAAAAAAAAAAAAAAAAAAAAAAhAAAAGAAAABQAAADQAgAAegYAAHA1AAC1JwAAEAAAACYAAAAIAAAAASAAAAAAAAA="/>
              </a:ext>
            </a:extLst>
          </p:cNvSpPr>
          <p:nvPr>
            <p:ph type="body" idx="1"/>
          </p:nvPr>
        </p:nvSpPr>
        <p:spPr>
          <a:xfrm>
            <a:off x="457200" y="1052830"/>
            <a:ext cx="8229600" cy="5401945"/>
          </a:xfrm>
        </p:spPr>
        <p:txBody>
          <a:bodyPr vert="horz" wrap="square" lIns="91440" tIns="45720" rIns="91440" bIns="45720" numCol="1" spcCol="215900" anchor="t">
            <a:prstTxWarp prst="textNoShape">
              <a:avLst/>
            </a:prstTxWarp>
          </a:bodyPr>
          <a:lstStyle/>
          <a:p>
            <a:pPr>
              <a:lnSpc>
                <a:spcPct val="80000"/>
              </a:lnSpc>
              <a:spcBef>
                <a:spcPts val="230"/>
              </a:spcBef>
              <a:buNone/>
              <a:defRPr lang="ru-RU" sz="960"/>
            </a:pPr>
            <a:endParaRPr/>
          </a:p>
          <a:p>
            <a:pPr algn="just">
              <a:lnSpc>
                <a:spcPct val="80000"/>
              </a:lnSpc>
              <a:spcBef>
                <a:spcPts val="230"/>
              </a:spcBef>
              <a:buNone/>
              <a:defRPr lang="ru-RU" sz="960"/>
            </a:pPr>
            <a:r>
              <a:t> Если вы заметили тревожные признаки в поведении ребенка и можете предположить, что он ведет себя по отношению к другим детям агрессивно, как отправляет унижающие других сообщения, часто выражает презрение к однокласснику, говорит злобные вещи про конкретного ребенка и т. д.):</a:t>
            </a:r>
          </a:p>
          <a:p>
            <a:pPr algn="just">
              <a:lnSpc>
                <a:spcPct val="80000"/>
              </a:lnSpc>
              <a:spcBef>
                <a:spcPts val="230"/>
              </a:spcBef>
              <a:buNone/>
              <a:defRPr lang="ru-RU" sz="960"/>
            </a:pPr>
            <a:r>
              <a:t>1. </a:t>
            </a:r>
            <a:r>
              <a:rPr lang="ru-RU" b="1"/>
              <a:t>СОХРАНЯЙТЕ СПОКОЙСТВИЕ И ПОДУМАЙТЕ О ТОМ, КАК ВЫ</a:t>
            </a:r>
            <a:r>
              <a:t> </a:t>
            </a:r>
            <a:r>
              <a:rPr lang="ru-RU" b="1"/>
              <a:t>МОГЛИ БЫ ОБСУДИТЬ ЭТОТ ВОПРОС СО СВОИМ РЕБЕНКОМ</a:t>
            </a:r>
          </a:p>
          <a:p>
            <a:pPr algn="just">
              <a:lnSpc>
                <a:spcPct val="80000"/>
              </a:lnSpc>
              <a:spcBef>
                <a:spcPts val="230"/>
              </a:spcBef>
              <a:buNone/>
              <a:defRPr lang="ru-RU" sz="960"/>
            </a:pPr>
            <a:r>
              <a:t>              Вы как родитель подаете пример своему ребенку своим поведением. Хотя вам это может быть трудно, сохраняйте спокойствие, действия под влиянием эмоций могут привести вас к принятию решений, о которых вы позже будете сожалеть.</a:t>
            </a:r>
          </a:p>
          <a:p>
            <a:pPr algn="just">
              <a:lnSpc>
                <a:spcPct val="80000"/>
              </a:lnSpc>
              <a:spcBef>
                <a:spcPts val="230"/>
              </a:spcBef>
              <a:buNone/>
              <a:defRPr lang="ru-RU" sz="960"/>
            </a:pPr>
            <a:r>
              <a:t>2. </a:t>
            </a:r>
            <a:r>
              <a:rPr lang="ru-RU" b="1"/>
              <a:t>ОЦЕНИТЕ СВОИ ЗНАНИЯ И НАВЫКИ</a:t>
            </a:r>
          </a:p>
          <a:p>
            <a:pPr algn="just">
              <a:lnSpc>
                <a:spcPct val="80000"/>
              </a:lnSpc>
              <a:spcBef>
                <a:spcPts val="230"/>
              </a:spcBef>
              <a:buNone/>
              <a:defRPr lang="ru-RU" sz="960"/>
            </a:pPr>
            <a:r>
              <a:t>              Вы в состоянии разрешить ситуацию самостоятельно или вам нужна помощь? При необходимости найдите кого-нибудь, кто может вам помочь (например, психолога ). Не стыдно признаться, что вы боитесь или не знаете, как подойти к вопросу. Гораздо хуже не обращать внимания на ситуацию.</a:t>
            </a:r>
          </a:p>
          <a:p>
            <a:pPr algn="just">
              <a:lnSpc>
                <a:spcPct val="80000"/>
              </a:lnSpc>
              <a:spcBef>
                <a:spcPts val="230"/>
              </a:spcBef>
              <a:buNone/>
              <a:defRPr lang="ru-RU" sz="960"/>
            </a:pPr>
            <a:r>
              <a:t>3. </a:t>
            </a:r>
            <a:r>
              <a:rPr lang="ru-RU" b="1"/>
              <a:t>ПОГОВОРИТЕ С РЕБЕНКОМ И ВЫСЛУШАЙТЕ ЕГО; ОБСУДИТЕ</a:t>
            </a:r>
            <a:r>
              <a:t> </a:t>
            </a:r>
            <a:r>
              <a:rPr lang="ru-RU" b="1"/>
              <a:t>ЭТОТ ВОПРОС ВМЕСТЕ И НА РАВНЫХ</a:t>
            </a:r>
          </a:p>
          <a:p>
            <a:pPr algn="just">
              <a:lnSpc>
                <a:spcPct val="80000"/>
              </a:lnSpc>
              <a:spcBef>
                <a:spcPts val="230"/>
              </a:spcBef>
              <a:buNone/>
              <a:defRPr lang="ru-RU" sz="960"/>
            </a:pPr>
            <a:r>
              <a:t>            Найдите время для своего ребенка, поговорите с ним и постарайтесь понять, как он воспринимает и понимает  ли ситуацию. Пусть ребенок опишет вам все своими словами. Если ребенок должен будет описать, что он сделал с другим ребенком, это может помочь ему лучше понять, как тот ребенок себя чувствовал. Пусть ваш ребенок объяснит причины своего поведения, но не забывайте, что он может запутаться и не сможет объяснить свое поведение.</a:t>
            </a:r>
          </a:p>
          <a:p>
            <a:pPr algn="just">
              <a:lnSpc>
                <a:spcPct val="80000"/>
              </a:lnSpc>
              <a:spcBef>
                <a:spcPts val="230"/>
              </a:spcBef>
              <a:buNone/>
              <a:defRPr lang="ru-RU" sz="960"/>
            </a:pPr>
            <a:r>
              <a:t>4. </a:t>
            </a:r>
            <a:r>
              <a:rPr lang="ru-RU" b="1"/>
              <a:t>ЗАДУМАЙТЕСЬ О ТОМ, ИМЕЕТ ЛИ ВАШ РЕБЕНОК ДОСТАТОЧНО</a:t>
            </a:r>
            <a:r>
              <a:t> </a:t>
            </a:r>
            <a:r>
              <a:rPr lang="ru-RU" b="1"/>
              <a:t>ВОЗМОЖНОСТЕЙ, Ч ТОБЫ УДОВЛЕТВОРИТЬ ПОТРЕБНОСТЬ</a:t>
            </a:r>
            <a:r>
              <a:t> </a:t>
            </a:r>
            <a:r>
              <a:rPr lang="ru-RU" b="1"/>
              <a:t>В </a:t>
            </a:r>
          </a:p>
          <a:p>
            <a:pPr algn="just">
              <a:lnSpc>
                <a:spcPct val="80000"/>
              </a:lnSpc>
              <a:spcBef>
                <a:spcPts val="230"/>
              </a:spcBef>
              <a:buNone/>
              <a:defRPr lang="ru-RU" sz="960"/>
            </a:pPr>
            <a:r>
              <a:rPr lang="ru-RU" b="1"/>
              <a:t>ДОСТИЖЕНИИ И ПРИЗНАНИИ (ХОББИ, СПОРТ И Т.Д.)</a:t>
            </a:r>
          </a:p>
          <a:p>
            <a:pPr algn="just">
              <a:lnSpc>
                <a:spcPct val="80000"/>
              </a:lnSpc>
              <a:spcBef>
                <a:spcPts val="230"/>
              </a:spcBef>
              <a:buNone/>
              <a:defRPr lang="ru-RU" sz="960"/>
            </a:pPr>
            <a:r>
              <a:t>Буллинг может быть связан с потребностью ребенка во внимании и признании или с его низкой самооценкой. Помогите ребенку найти хобби или дело, которое у него хорошо получается. Хвалите ребенка в ситуациях, когда он вел себя хорошо - негативная обратная связь сама по себе не научит его вести себя правильно. Однако вы также должны четко указывать ему, когда его поведение неприемлемо, в том числе, если он издевается над другими детьми.</a:t>
            </a:r>
          </a:p>
          <a:p>
            <a:pPr algn="just">
              <a:lnSpc>
                <a:spcPct val="80000"/>
              </a:lnSpc>
              <a:spcBef>
                <a:spcPts val="230"/>
              </a:spcBef>
              <a:buNone/>
              <a:defRPr lang="ru-RU" sz="960"/>
            </a:pPr>
            <a:r>
              <a:t>5. </a:t>
            </a:r>
            <a:r>
              <a:rPr lang="ru-RU" b="1"/>
              <a:t>КАК МОЖНО СКОРЕЕ СВЯЖИТЕСЬ С УЧИТЕЛЕМ</a:t>
            </a:r>
            <a:r>
              <a:t> </a:t>
            </a:r>
            <a:r>
              <a:rPr lang="ru-RU" b="1"/>
              <a:t>И/ИЛИ ДРУГИМ ПРЕДСТАВИТЕЛЕМ ШКОЛЫ.</a:t>
            </a:r>
          </a:p>
          <a:p>
            <a:pPr algn="just">
              <a:lnSpc>
                <a:spcPct val="80000"/>
              </a:lnSpc>
              <a:spcBef>
                <a:spcPts val="230"/>
              </a:spcBef>
              <a:buNone/>
              <a:defRPr lang="ru-RU" sz="960"/>
            </a:pPr>
            <a:r>
              <a:t>Расскажите о своих наблюдениях и попросите совета, как вести себя в такой ситуации.</a:t>
            </a:r>
          </a:p>
          <a:p>
            <a:pPr algn="just">
              <a:lnSpc>
                <a:spcPct val="80000"/>
              </a:lnSpc>
              <a:spcBef>
                <a:spcPts val="230"/>
              </a:spcBef>
              <a:buNone/>
              <a:defRPr lang="ru-RU" sz="960"/>
            </a:pPr>
            <a:r>
              <a:t>6. </a:t>
            </a:r>
            <a:r>
              <a:rPr lang="ru-RU" b="1"/>
              <a:t>ПРИ НЕОБХОДИМОСТИ ОБРАТИТЕСЬ К ПСИХОЛОГУ.</a:t>
            </a:r>
          </a:p>
          <a:p>
            <a:pPr algn="just">
              <a:lnSpc>
                <a:spcPct val="80000"/>
              </a:lnSpc>
              <a:spcBef>
                <a:spcPts val="230"/>
              </a:spcBef>
              <a:buNone/>
              <a:defRPr lang="ru-RU" sz="960"/>
            </a:pPr>
            <a:r>
              <a:t>Вы можете обратиться за помощью к  психологу.</a:t>
            </a:r>
          </a:p>
          <a:p>
            <a:pPr algn="just">
              <a:lnSpc>
                <a:spcPct val="80000"/>
              </a:lnSpc>
              <a:spcBef>
                <a:spcPts val="230"/>
              </a:spcBef>
              <a:buNone/>
              <a:defRPr lang="ru-RU" sz="960"/>
            </a:pPr>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noChangeArrowheads="1"/>
            <a:extLst>
              <a:ext uri="smNativeData">
                <pr:smNativeData xmlns:pr="smNativeData" xmlns:p14="http://schemas.microsoft.com/office/powerpoint/2010/main" xmlns="" val="SMDATA_13_Z9e/YxMAAAAlAAAAZAAAAA0AAAAAkAAAAEgAAACQAAAASA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W7P8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QAAAAAAAAAAAAAAAAAAAAAAAAAAAAAAAAAAAAAAAAAAAAAAAH9/fwDW7P8DzMzMAMDA/wB/f38AAAAAAAAAAAAAAAAAAAAAAAAAAAAhAAAAGAAAABQAAADQAgAApQEAAHA1AABACgAAEAAAACYAAAAIAAAAACAAAAAAAAA="/>
              </a:ext>
            </a:extLst>
          </p:cNvSpPr>
          <p:nvPr>
            <p:ph type="title"/>
          </p:nvPr>
        </p:nvSpPr>
        <p:spPr/>
        <p:txBody>
          <a:bodyPr vert="horz" wrap="square" lIns="91440" tIns="45720" rIns="91440" bIns="45720" numCol="1" spcCol="215900" anchor="ctr">
            <a:prstTxWarp prst="textNoShape">
              <a:avLst/>
            </a:prstTxWarp>
          </a:bodyPr>
          <a:lstStyle/>
          <a:p>
            <a:pPr algn="ctr">
              <a:defRPr lang="ru-RU"/>
            </a:pPr>
            <a:r>
              <a:rPr lang="ru-RU" sz="1600" b="1">
                <a:effectLst/>
              </a:rPr>
              <a:t>Как вести себя подростку, если он стал жертвой буллинга </a:t>
            </a:r>
            <a:r>
              <a:t/>
            </a:r>
            <a:br/>
            <a:endParaRPr/>
          </a:p>
        </p:txBody>
      </p:sp>
      <p:sp>
        <p:nvSpPr>
          <p:cNvPr id="3" name="Содержимое 2"/>
          <p:cNvSpPr>
            <a:spLocks noGrp="1" noChangeArrowheads="1"/>
            <a:extLst>
              <a:ext uri="smNativeData">
                <pr:smNativeData xmlns:pr="smNativeData" xmlns:p14="http://schemas.microsoft.com/office/powerpoint/2010/main" xmlns="" val="SMDATA_13_Z9e/YxMAAAAlAAAAZA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W7P8KAAAAACgAAAAoAAAAZAAAAGQAAAAAAAAAzMzMAAAAAABQAAAAUAAAAGQAAABkAAAAAAAAABcAAAAUAAAAAAAAAAAAAAD/fwAA/38AAAAAAAAJAAAABAAAAIIBAAAMAAAAEAAAAAAAAAAAAAAAAAAAAAAAAAAeAAAAaAAAAAAAAAAAAAAAAAAAAAAAAAAAAAAAECcAABAnAAAAAAAAAAAAAAAAAAAAAAAAAAAAAAAAAAAAAAAAAAAAABQAAAAAAAAAwMD/AAAAAABkAAAAMgAAAAAAAABkAAAAAAAAAH9/fwAKAAAAHwAAAFQAAAD///8A////AQAAAAAAAAAAAAAAAAAAAAAAAAAAAAAAAAAAAAAAAAAAAAAAAH9/fwDW7P8DzMzMAMDA/wB/f38AAAAAAAAAAAAAAAAAAAAAAAAAAAAhAAAAGAAAABQAAADQAgAAegYAAHA1AAC1JwAAEAAAACYAAAAIAAAAASAAAAAAAAA="/>
              </a:ext>
            </a:extLst>
          </p:cNvSpPr>
          <p:nvPr>
            <p:ph type="body" idx="1"/>
          </p:nvPr>
        </p:nvSpPr>
        <p:spPr>
          <a:xfrm>
            <a:off x="457200" y="1052830"/>
            <a:ext cx="8229600" cy="5401945"/>
          </a:xfrm>
        </p:spPr>
        <p:txBody>
          <a:bodyPr vert="horz" wrap="square" lIns="91440" tIns="45720" rIns="91440" bIns="45720" numCol="1" spcCol="215900" anchor="t">
            <a:prstTxWarp prst="textNoShape">
              <a:avLst/>
            </a:prstTxWarp>
          </a:bodyPr>
          <a:lstStyle/>
          <a:p>
            <a:pPr>
              <a:lnSpc>
                <a:spcPct val="80000"/>
              </a:lnSpc>
              <a:spcBef>
                <a:spcPts val="230"/>
              </a:spcBef>
              <a:defRPr lang="ru-RU" sz="960"/>
            </a:pPr>
            <a:endParaRPr/>
          </a:p>
          <a:p>
            <a:pPr>
              <a:lnSpc>
                <a:spcPct val="80000"/>
              </a:lnSpc>
              <a:spcBef>
                <a:spcPts val="230"/>
              </a:spcBef>
              <a:defRPr lang="ru-RU" sz="960"/>
            </a:pPr>
            <a:r>
              <a:rPr lang="ru-RU" b="1" u="sng">
                <a:solidFill>
                  <a:srgbClr val="7030A0"/>
                </a:solidFill>
              </a:rPr>
              <a:t>1.БУДЬТЕ СПОКОЙНЫ!</a:t>
            </a:r>
            <a:r>
              <a:t/>
            </a:r>
            <a:br/>
            <a:r>
              <a:rPr lang="en-US">
                <a:solidFill>
                  <a:srgbClr val="7030A0"/>
                </a:solidFill>
              </a:rPr>
              <a:t>Сначала вы можете попробовать игнорировать хулигана</a:t>
            </a:r>
            <a:r>
              <a:rPr lang="ru-RU">
                <a:solidFill>
                  <a:srgbClr val="7030A0"/>
                </a:solidFill>
              </a:rPr>
              <a:t>. </a:t>
            </a:r>
            <a:r>
              <a:rPr lang="en-US">
                <a:solidFill>
                  <a:srgbClr val="7030A0"/>
                </a:solidFill>
              </a:rPr>
              <a:t>Это работает</a:t>
            </a:r>
            <a:r>
              <a:rPr lang="ru-RU">
                <a:solidFill>
                  <a:srgbClr val="7030A0"/>
                </a:solidFill>
              </a:rPr>
              <a:t>, </a:t>
            </a:r>
            <a:r>
              <a:rPr lang="en-US">
                <a:solidFill>
                  <a:srgbClr val="7030A0"/>
                </a:solidFill>
              </a:rPr>
              <a:t>когда хулиган все еще пытается понять</a:t>
            </a:r>
            <a:r>
              <a:rPr lang="ru-RU">
                <a:solidFill>
                  <a:srgbClr val="7030A0"/>
                </a:solidFill>
              </a:rPr>
              <a:t>, </a:t>
            </a:r>
            <a:r>
              <a:rPr lang="en-US">
                <a:solidFill>
                  <a:srgbClr val="7030A0"/>
                </a:solidFill>
              </a:rPr>
              <a:t>можно ли над вами издеваться</a:t>
            </a:r>
            <a:r>
              <a:rPr lang="ru-RU">
                <a:solidFill>
                  <a:srgbClr val="7030A0"/>
                </a:solidFill>
              </a:rPr>
              <a:t>.</a:t>
            </a:r>
            <a:r>
              <a:t/>
            </a:r>
            <a:br/>
            <a:r>
              <a:rPr lang="en-US">
                <a:solidFill>
                  <a:srgbClr val="7030A0"/>
                </a:solidFill>
              </a:rPr>
              <a:t>Это может не помочь</a:t>
            </a:r>
            <a:r>
              <a:rPr lang="ru-RU">
                <a:solidFill>
                  <a:srgbClr val="7030A0"/>
                </a:solidFill>
              </a:rPr>
              <a:t>, </a:t>
            </a:r>
            <a:r>
              <a:rPr lang="en-US">
                <a:solidFill>
                  <a:srgbClr val="7030A0"/>
                </a:solidFill>
              </a:rPr>
              <a:t>если агрессор уже начал вас травить или даже атакует</a:t>
            </a:r>
            <a:r>
              <a:rPr lang="ru-RU">
                <a:solidFill>
                  <a:srgbClr val="7030A0"/>
                </a:solidFill>
              </a:rPr>
              <a:t> </a:t>
            </a:r>
            <a:r>
              <a:rPr lang="en-US">
                <a:solidFill>
                  <a:srgbClr val="7030A0"/>
                </a:solidFill>
              </a:rPr>
              <a:t>физически</a:t>
            </a:r>
            <a:r>
              <a:rPr lang="ru-RU">
                <a:solidFill>
                  <a:srgbClr val="7030A0"/>
                </a:solidFill>
              </a:rPr>
              <a:t>.</a:t>
            </a:r>
          </a:p>
          <a:p>
            <a:pPr>
              <a:lnSpc>
                <a:spcPct val="80000"/>
              </a:lnSpc>
              <a:spcBef>
                <a:spcPts val="230"/>
              </a:spcBef>
              <a:defRPr lang="ru-RU" sz="960"/>
            </a:pPr>
            <a:r>
              <a:rPr lang="ru-RU" b="1" u="sng">
                <a:solidFill>
                  <a:srgbClr val="7030A0"/>
                </a:solidFill>
              </a:rPr>
              <a:t>2.УХОДИТЕ!</a:t>
            </a:r>
            <a:r>
              <a:t/>
            </a:r>
            <a:br/>
            <a:r>
              <a:rPr lang="en-US">
                <a:solidFill>
                  <a:srgbClr val="7030A0"/>
                </a:solidFill>
              </a:rPr>
              <a:t>Если возможно</a:t>
            </a:r>
            <a:r>
              <a:rPr lang="ru-RU">
                <a:solidFill>
                  <a:srgbClr val="7030A0"/>
                </a:solidFill>
              </a:rPr>
              <a:t>, </a:t>
            </a:r>
            <a:r>
              <a:rPr lang="en-US">
                <a:solidFill>
                  <a:srgbClr val="7030A0"/>
                </a:solidFill>
              </a:rPr>
              <a:t>необходимо уйти от хулигана</a:t>
            </a:r>
            <a:r>
              <a:rPr lang="ru-RU">
                <a:solidFill>
                  <a:srgbClr val="7030A0"/>
                </a:solidFill>
              </a:rPr>
              <a:t>. </a:t>
            </a:r>
            <a:r>
              <a:rPr lang="en-US">
                <a:solidFill>
                  <a:srgbClr val="7030A0"/>
                </a:solidFill>
              </a:rPr>
              <a:t>Избегайте ситуаций и мест</a:t>
            </a:r>
            <a:r>
              <a:rPr lang="ru-RU">
                <a:solidFill>
                  <a:srgbClr val="7030A0"/>
                </a:solidFill>
              </a:rPr>
              <a:t>, </a:t>
            </a:r>
            <a:r>
              <a:rPr lang="en-US">
                <a:solidFill>
                  <a:srgbClr val="7030A0"/>
                </a:solidFill>
              </a:rPr>
              <a:t>где хулиган обычно нападает на вас или где нет людей</a:t>
            </a:r>
            <a:r>
              <a:rPr lang="ru-RU">
                <a:solidFill>
                  <a:srgbClr val="7030A0"/>
                </a:solidFill>
              </a:rPr>
              <a:t>. </a:t>
            </a:r>
            <a:r>
              <a:rPr lang="en-US">
                <a:solidFill>
                  <a:srgbClr val="7030A0"/>
                </a:solidFill>
              </a:rPr>
              <a:t>Держитесь рядом</a:t>
            </a:r>
            <a:r>
              <a:rPr lang="ru-RU">
                <a:solidFill>
                  <a:srgbClr val="7030A0"/>
                </a:solidFill>
              </a:rPr>
              <a:t> </a:t>
            </a:r>
            <a:r>
              <a:rPr lang="en-US">
                <a:solidFill>
                  <a:srgbClr val="7030A0"/>
                </a:solidFill>
              </a:rPr>
              <a:t>с другими людьми</a:t>
            </a:r>
            <a:r>
              <a:rPr lang="ru-RU">
                <a:solidFill>
                  <a:srgbClr val="7030A0"/>
                </a:solidFill>
              </a:rPr>
              <a:t>, </a:t>
            </a:r>
            <a:r>
              <a:rPr lang="en-US">
                <a:solidFill>
                  <a:srgbClr val="7030A0"/>
                </a:solidFill>
              </a:rPr>
              <a:t>особенно взрослыми и учителями</a:t>
            </a:r>
            <a:r>
              <a:rPr lang="ru-RU">
                <a:solidFill>
                  <a:srgbClr val="7030A0"/>
                </a:solidFill>
              </a:rPr>
              <a:t>. </a:t>
            </a:r>
            <a:r>
              <a:rPr lang="en-US">
                <a:solidFill>
                  <a:srgbClr val="7030A0"/>
                </a:solidFill>
              </a:rPr>
              <a:t>Если на пути в школу</a:t>
            </a:r>
            <a:r>
              <a:rPr lang="ru-RU">
                <a:solidFill>
                  <a:srgbClr val="7030A0"/>
                </a:solidFill>
              </a:rPr>
              <a:t> </a:t>
            </a:r>
            <a:r>
              <a:rPr lang="en-US">
                <a:solidFill>
                  <a:srgbClr val="7030A0"/>
                </a:solidFill>
              </a:rPr>
              <a:t>есть место</a:t>
            </a:r>
            <a:r>
              <a:rPr lang="ru-RU">
                <a:solidFill>
                  <a:srgbClr val="7030A0"/>
                </a:solidFill>
              </a:rPr>
              <a:t>, </a:t>
            </a:r>
            <a:r>
              <a:rPr lang="en-US">
                <a:solidFill>
                  <a:srgbClr val="7030A0"/>
                </a:solidFill>
              </a:rPr>
              <a:t>где над вами часто издеваются</a:t>
            </a:r>
            <a:r>
              <a:rPr lang="ru-RU">
                <a:solidFill>
                  <a:srgbClr val="7030A0"/>
                </a:solidFill>
              </a:rPr>
              <a:t>, </a:t>
            </a:r>
            <a:r>
              <a:rPr lang="en-US">
                <a:solidFill>
                  <a:srgbClr val="7030A0"/>
                </a:solidFill>
              </a:rPr>
              <a:t>подумайте о том</a:t>
            </a:r>
            <a:r>
              <a:rPr lang="ru-RU">
                <a:solidFill>
                  <a:srgbClr val="7030A0"/>
                </a:solidFill>
              </a:rPr>
              <a:t>, </a:t>
            </a:r>
            <a:r>
              <a:rPr lang="en-US">
                <a:solidFill>
                  <a:srgbClr val="7030A0"/>
                </a:solidFill>
              </a:rPr>
              <a:t>можете ли вы</a:t>
            </a:r>
            <a:r>
              <a:rPr lang="ru-RU">
                <a:solidFill>
                  <a:srgbClr val="7030A0"/>
                </a:solidFill>
              </a:rPr>
              <a:t> </a:t>
            </a:r>
            <a:r>
              <a:rPr lang="en-US">
                <a:solidFill>
                  <a:srgbClr val="7030A0"/>
                </a:solidFill>
              </a:rPr>
              <a:t>использовать другой маршрут по пути в школу и из школы</a:t>
            </a:r>
            <a:r>
              <a:rPr lang="ru-RU">
                <a:solidFill>
                  <a:srgbClr val="7030A0"/>
                </a:solidFill>
              </a:rPr>
              <a:t>.</a:t>
            </a:r>
          </a:p>
          <a:p>
            <a:pPr>
              <a:lnSpc>
                <a:spcPct val="80000"/>
              </a:lnSpc>
              <a:spcBef>
                <a:spcPts val="230"/>
              </a:spcBef>
              <a:defRPr lang="ru-RU" sz="960"/>
            </a:pPr>
            <a:r>
              <a:rPr lang="ru-RU" b="1" u="sng">
                <a:solidFill>
                  <a:srgbClr val="7030A0"/>
                </a:solidFill>
              </a:rPr>
              <a:t>3.РАССКАЖИТЕ ИМ, ЧТО ВАМ НЕ НРАВИТСЯ!</a:t>
            </a:r>
            <a:r>
              <a:t/>
            </a:r>
            <a:br/>
            <a:r>
              <a:rPr lang="en-US">
                <a:solidFill>
                  <a:srgbClr val="7030A0"/>
                </a:solidFill>
              </a:rPr>
              <a:t>Скажите хулиганам ясно и спокойно</a:t>
            </a:r>
            <a:r>
              <a:rPr lang="ru-RU">
                <a:solidFill>
                  <a:srgbClr val="7030A0"/>
                </a:solidFill>
              </a:rPr>
              <a:t>, </a:t>
            </a:r>
            <a:r>
              <a:rPr lang="en-US">
                <a:solidFill>
                  <a:srgbClr val="7030A0"/>
                </a:solidFill>
              </a:rPr>
              <a:t>что вам не нравится то</a:t>
            </a:r>
            <a:r>
              <a:rPr lang="ru-RU">
                <a:solidFill>
                  <a:srgbClr val="7030A0"/>
                </a:solidFill>
              </a:rPr>
              <a:t>, </a:t>
            </a:r>
            <a:r>
              <a:rPr lang="en-US">
                <a:solidFill>
                  <a:srgbClr val="7030A0"/>
                </a:solidFill>
              </a:rPr>
              <a:t>что они делают</a:t>
            </a:r>
            <a:r>
              <a:rPr lang="ru-RU">
                <a:solidFill>
                  <a:srgbClr val="7030A0"/>
                </a:solidFill>
              </a:rPr>
              <a:t>, </a:t>
            </a:r>
            <a:r>
              <a:rPr lang="en-US">
                <a:solidFill>
                  <a:srgbClr val="7030A0"/>
                </a:solidFill>
              </a:rPr>
              <a:t>и что они должны остановиться</a:t>
            </a:r>
            <a:r>
              <a:rPr lang="ru-RU">
                <a:solidFill>
                  <a:srgbClr val="7030A0"/>
                </a:solidFill>
              </a:rPr>
              <a:t>, </a:t>
            </a:r>
            <a:r>
              <a:rPr lang="en-US">
                <a:solidFill>
                  <a:srgbClr val="7030A0"/>
                </a:solidFill>
              </a:rPr>
              <a:t>используя выражения</a:t>
            </a:r>
            <a:r>
              <a:rPr lang="ru-RU">
                <a:solidFill>
                  <a:srgbClr val="7030A0"/>
                </a:solidFill>
              </a:rPr>
              <a:t>, </a:t>
            </a:r>
            <a:r>
              <a:rPr lang="en-US">
                <a:solidFill>
                  <a:srgbClr val="7030A0"/>
                </a:solidFill>
              </a:rPr>
              <a:t>такие как </a:t>
            </a:r>
            <a:r>
              <a:rPr lang="ru-RU">
                <a:solidFill>
                  <a:srgbClr val="7030A0"/>
                </a:solidFill>
              </a:rPr>
              <a:t>«</a:t>
            </a:r>
            <a:r>
              <a:rPr lang="en-US">
                <a:solidFill>
                  <a:srgbClr val="7030A0"/>
                </a:solidFill>
              </a:rPr>
              <a:t>Стоп</a:t>
            </a:r>
            <a:r>
              <a:rPr lang="ru-RU">
                <a:solidFill>
                  <a:srgbClr val="7030A0"/>
                </a:solidFill>
              </a:rPr>
              <a:t>!», «</a:t>
            </a:r>
            <a:r>
              <a:rPr lang="en-US">
                <a:solidFill>
                  <a:srgbClr val="7030A0"/>
                </a:solidFill>
              </a:rPr>
              <a:t>Прекрати</a:t>
            </a:r>
            <a:r>
              <a:rPr lang="ru-RU">
                <a:solidFill>
                  <a:srgbClr val="7030A0"/>
                </a:solidFill>
              </a:rPr>
              <a:t>!» </a:t>
            </a:r>
          </a:p>
          <a:p>
            <a:pPr>
              <a:lnSpc>
                <a:spcPct val="80000"/>
              </a:lnSpc>
              <a:spcBef>
                <a:spcPts val="230"/>
              </a:spcBef>
              <a:defRPr lang="ru-RU" sz="960"/>
            </a:pPr>
            <a:r>
              <a:rPr lang="ru-RU" b="1" u="sng">
                <a:solidFill>
                  <a:srgbClr val="7030A0"/>
                </a:solidFill>
              </a:rPr>
              <a:t>4.ОТВЕЧАЙТЕ С ЮМОРОМ!</a:t>
            </a:r>
            <a:r>
              <a:t/>
            </a:r>
            <a:br/>
            <a:r>
              <a:rPr lang="en-US">
                <a:solidFill>
                  <a:srgbClr val="7030A0"/>
                </a:solidFill>
              </a:rPr>
              <a:t>Если вместо ответных оскорблений человек шутит над ситуацией</a:t>
            </a:r>
            <a:r>
              <a:rPr lang="ru-RU">
                <a:solidFill>
                  <a:srgbClr val="7030A0"/>
                </a:solidFill>
              </a:rPr>
              <a:t>, </a:t>
            </a:r>
            <a:r>
              <a:rPr lang="en-US">
                <a:solidFill>
                  <a:srgbClr val="7030A0"/>
                </a:solidFill>
              </a:rPr>
              <a:t>это вызывает недоумение у хулиганов</a:t>
            </a:r>
            <a:r>
              <a:rPr lang="ru-RU">
                <a:solidFill>
                  <a:srgbClr val="7030A0"/>
                </a:solidFill>
              </a:rPr>
              <a:t>. </a:t>
            </a:r>
            <a:r>
              <a:rPr lang="en-US">
                <a:solidFill>
                  <a:srgbClr val="7030A0"/>
                </a:solidFill>
              </a:rPr>
              <a:t>Юмор </a:t>
            </a:r>
            <a:r>
              <a:rPr lang="ru-RU">
                <a:solidFill>
                  <a:srgbClr val="7030A0"/>
                </a:solidFill>
              </a:rPr>
              <a:t>-</a:t>
            </a:r>
            <a:r>
              <a:rPr lang="en-US">
                <a:solidFill>
                  <a:srgbClr val="7030A0"/>
                </a:solidFill>
              </a:rPr>
              <a:t> один из самых эффективных способов разоружить хулигана</a:t>
            </a:r>
            <a:r>
              <a:rPr lang="ru-RU">
                <a:solidFill>
                  <a:srgbClr val="7030A0"/>
                </a:solidFill>
              </a:rPr>
              <a:t>, </a:t>
            </a:r>
            <a:r>
              <a:rPr lang="en-US">
                <a:solidFill>
                  <a:srgbClr val="7030A0"/>
                </a:solidFill>
              </a:rPr>
              <a:t>но он также и самый сложный</a:t>
            </a:r>
            <a:r>
              <a:rPr lang="ru-RU">
                <a:solidFill>
                  <a:srgbClr val="7030A0"/>
                </a:solidFill>
              </a:rPr>
              <a:t>. </a:t>
            </a:r>
            <a:r>
              <a:rPr lang="en-US">
                <a:solidFill>
                  <a:srgbClr val="7030A0"/>
                </a:solidFill>
              </a:rPr>
              <a:t>Не каждая шутка</a:t>
            </a:r>
            <a:r>
              <a:t/>
            </a:r>
            <a:br/>
            <a:r>
              <a:rPr lang="en-US">
                <a:solidFill>
                  <a:srgbClr val="7030A0"/>
                </a:solidFill>
              </a:rPr>
              <a:t>вызовет у хулигана чувство растерянности</a:t>
            </a:r>
            <a:r>
              <a:rPr lang="ru-RU">
                <a:solidFill>
                  <a:srgbClr val="7030A0"/>
                </a:solidFill>
              </a:rPr>
              <a:t>, </a:t>
            </a:r>
            <a:r>
              <a:rPr lang="en-US">
                <a:solidFill>
                  <a:srgbClr val="7030A0"/>
                </a:solidFill>
              </a:rPr>
              <a:t>некоторые могут раздражить</a:t>
            </a:r>
            <a:r>
              <a:t/>
            </a:r>
            <a:br/>
            <a:r>
              <a:rPr lang="en-US">
                <a:solidFill>
                  <a:srgbClr val="7030A0"/>
                </a:solidFill>
              </a:rPr>
              <a:t>агрессора еще сильнее</a:t>
            </a:r>
            <a:r>
              <a:rPr lang="ru-RU">
                <a:solidFill>
                  <a:srgbClr val="7030A0"/>
                </a:solidFill>
              </a:rPr>
              <a:t>.</a:t>
            </a:r>
          </a:p>
          <a:p>
            <a:pPr>
              <a:lnSpc>
                <a:spcPct val="80000"/>
              </a:lnSpc>
              <a:spcBef>
                <a:spcPts val="230"/>
              </a:spcBef>
              <a:defRPr lang="ru-RU" sz="960"/>
            </a:pPr>
            <a:r>
              <a:rPr lang="ru-RU" b="1" u="sng">
                <a:solidFill>
                  <a:srgbClr val="7030A0"/>
                </a:solidFill>
              </a:rPr>
              <a:t>5.РАССКАЖИТЕ КОМУ-НИБУДЬ О БУЛЛИНГЕ!</a:t>
            </a:r>
            <a:r>
              <a:t/>
            </a:r>
            <a:br/>
            <a:r>
              <a:rPr lang="en-US">
                <a:solidFill>
                  <a:srgbClr val="7030A0"/>
                </a:solidFill>
              </a:rPr>
              <a:t>Люди</a:t>
            </a:r>
            <a:r>
              <a:rPr lang="ru-RU">
                <a:solidFill>
                  <a:srgbClr val="7030A0"/>
                </a:solidFill>
              </a:rPr>
              <a:t>, </a:t>
            </a:r>
            <a:r>
              <a:rPr lang="en-US">
                <a:solidFill>
                  <a:srgbClr val="7030A0"/>
                </a:solidFill>
              </a:rPr>
              <a:t>подвергшиеся издевательствам</a:t>
            </a:r>
            <a:r>
              <a:rPr lang="ru-RU">
                <a:solidFill>
                  <a:srgbClr val="7030A0"/>
                </a:solidFill>
              </a:rPr>
              <a:t>, </a:t>
            </a:r>
            <a:r>
              <a:rPr lang="en-US">
                <a:solidFill>
                  <a:srgbClr val="7030A0"/>
                </a:solidFill>
              </a:rPr>
              <a:t>нуждаются в помощи своих семей</a:t>
            </a:r>
            <a:r>
              <a:rPr lang="ru-RU">
                <a:solidFill>
                  <a:srgbClr val="7030A0"/>
                </a:solidFill>
              </a:rPr>
              <a:t> </a:t>
            </a:r>
            <a:r>
              <a:rPr lang="en-US">
                <a:solidFill>
                  <a:srgbClr val="7030A0"/>
                </a:solidFill>
              </a:rPr>
              <a:t>и школ</a:t>
            </a:r>
            <a:r>
              <a:rPr lang="ru-RU">
                <a:solidFill>
                  <a:srgbClr val="7030A0"/>
                </a:solidFill>
              </a:rPr>
              <a:t>. </a:t>
            </a:r>
            <a:r>
              <a:rPr lang="en-US">
                <a:solidFill>
                  <a:srgbClr val="7030A0"/>
                </a:solidFill>
              </a:rPr>
              <a:t>Никто не может справиться с</a:t>
            </a:r>
            <a:r>
              <a:rPr lang="ru-RU">
                <a:solidFill>
                  <a:srgbClr val="7030A0"/>
                </a:solidFill>
              </a:rPr>
              <a:t> </a:t>
            </a:r>
            <a:r>
              <a:rPr lang="en-US">
                <a:solidFill>
                  <a:srgbClr val="7030A0"/>
                </a:solidFill>
              </a:rPr>
              <a:t>издевательствами в одиночку</a:t>
            </a:r>
            <a:r>
              <a:rPr lang="ru-RU">
                <a:solidFill>
                  <a:srgbClr val="7030A0"/>
                </a:solidFill>
              </a:rPr>
              <a:t>. </a:t>
            </a:r>
            <a:r>
              <a:rPr lang="en-US">
                <a:solidFill>
                  <a:srgbClr val="7030A0"/>
                </a:solidFill>
              </a:rPr>
              <a:t>Найдите кого</a:t>
            </a:r>
            <a:r>
              <a:rPr lang="ru-RU">
                <a:solidFill>
                  <a:srgbClr val="7030A0"/>
                </a:solidFill>
              </a:rPr>
              <a:t>-</a:t>
            </a:r>
            <a:r>
              <a:rPr lang="en-US">
                <a:solidFill>
                  <a:srgbClr val="7030A0"/>
                </a:solidFill>
              </a:rPr>
              <a:t>то</a:t>
            </a:r>
            <a:r>
              <a:rPr lang="ru-RU">
                <a:solidFill>
                  <a:srgbClr val="7030A0"/>
                </a:solidFill>
              </a:rPr>
              <a:t>, </a:t>
            </a:r>
            <a:r>
              <a:rPr lang="en-US">
                <a:solidFill>
                  <a:srgbClr val="7030A0"/>
                </a:solidFill>
              </a:rPr>
              <a:t>кому вы доверяете</a:t>
            </a:r>
            <a:r>
              <a:rPr lang="ru-RU">
                <a:solidFill>
                  <a:srgbClr val="7030A0"/>
                </a:solidFill>
              </a:rPr>
              <a:t>, </a:t>
            </a:r>
            <a:r>
              <a:rPr lang="en-US">
                <a:solidFill>
                  <a:srgbClr val="7030A0"/>
                </a:solidFill>
              </a:rPr>
              <a:t>желательно взрослого</a:t>
            </a:r>
            <a:r>
              <a:rPr lang="ru-RU">
                <a:solidFill>
                  <a:srgbClr val="7030A0"/>
                </a:solidFill>
              </a:rPr>
              <a:t>. </a:t>
            </a:r>
            <a:r>
              <a:rPr lang="en-US">
                <a:solidFill>
                  <a:srgbClr val="7030A0"/>
                </a:solidFill>
              </a:rPr>
              <a:t>Разговор помогает</a:t>
            </a:r>
            <a:r>
              <a:rPr lang="ru-RU">
                <a:solidFill>
                  <a:srgbClr val="7030A0"/>
                </a:solidFill>
              </a:rPr>
              <a:t> </a:t>
            </a:r>
            <a:r>
              <a:rPr lang="en-US">
                <a:solidFill>
                  <a:srgbClr val="7030A0"/>
                </a:solidFill>
              </a:rPr>
              <a:t>лучше понять ситуацию и справиться со сложными чувствами</a:t>
            </a:r>
            <a:r>
              <a:rPr lang="ru-RU">
                <a:solidFill>
                  <a:srgbClr val="7030A0"/>
                </a:solidFill>
              </a:rPr>
              <a:t>. </a:t>
            </a:r>
            <a:r>
              <a:rPr lang="en-US">
                <a:solidFill>
                  <a:srgbClr val="7030A0"/>
                </a:solidFill>
              </a:rPr>
              <a:t>Важно</a:t>
            </a:r>
            <a:r>
              <a:rPr lang="ru-RU">
                <a:solidFill>
                  <a:srgbClr val="7030A0"/>
                </a:solidFill>
              </a:rPr>
              <a:t>, </a:t>
            </a:r>
            <a:r>
              <a:rPr lang="en-US">
                <a:solidFill>
                  <a:srgbClr val="7030A0"/>
                </a:solidFill>
              </a:rPr>
              <a:t>чтобы</a:t>
            </a:r>
            <a:r>
              <a:rPr lang="ru-RU">
                <a:solidFill>
                  <a:srgbClr val="7030A0"/>
                </a:solidFill>
              </a:rPr>
              <a:t> </a:t>
            </a:r>
            <a:r>
              <a:rPr lang="en-US">
                <a:solidFill>
                  <a:srgbClr val="7030A0"/>
                </a:solidFill>
              </a:rPr>
              <a:t>человек</a:t>
            </a:r>
            <a:r>
              <a:rPr lang="ru-RU">
                <a:solidFill>
                  <a:srgbClr val="7030A0"/>
                </a:solidFill>
              </a:rPr>
              <a:t>, </a:t>
            </a:r>
            <a:r>
              <a:rPr lang="en-US">
                <a:solidFill>
                  <a:srgbClr val="7030A0"/>
                </a:solidFill>
              </a:rPr>
              <a:t>с которым вы решили поговорить</a:t>
            </a:r>
            <a:r>
              <a:rPr lang="ru-RU">
                <a:solidFill>
                  <a:srgbClr val="7030A0"/>
                </a:solidFill>
              </a:rPr>
              <a:t>, </a:t>
            </a:r>
            <a:r>
              <a:rPr lang="en-US">
                <a:solidFill>
                  <a:srgbClr val="7030A0"/>
                </a:solidFill>
              </a:rPr>
              <a:t>слушал вас и уважал ваше мнение</a:t>
            </a:r>
            <a:r>
              <a:rPr lang="ru-RU">
                <a:solidFill>
                  <a:srgbClr val="7030A0"/>
                </a:solidFill>
              </a:rPr>
              <a:t>.</a:t>
            </a:r>
            <a:r>
              <a:t/>
            </a:r>
            <a:br/>
            <a:r>
              <a:rPr lang="en-US">
                <a:solidFill>
                  <a:srgbClr val="7030A0"/>
                </a:solidFill>
              </a:rPr>
              <a:t>Если кто</a:t>
            </a:r>
            <a:r>
              <a:rPr lang="ru-RU">
                <a:solidFill>
                  <a:srgbClr val="7030A0"/>
                </a:solidFill>
              </a:rPr>
              <a:t>-</a:t>
            </a:r>
            <a:r>
              <a:rPr lang="en-US">
                <a:solidFill>
                  <a:srgbClr val="7030A0"/>
                </a:solidFill>
              </a:rPr>
              <a:t>то скажет вам</a:t>
            </a:r>
            <a:r>
              <a:rPr lang="ru-RU">
                <a:solidFill>
                  <a:srgbClr val="7030A0"/>
                </a:solidFill>
              </a:rPr>
              <a:t>: «</a:t>
            </a:r>
            <a:r>
              <a:rPr lang="en-US">
                <a:solidFill>
                  <a:srgbClr val="7030A0"/>
                </a:solidFill>
              </a:rPr>
              <a:t>Это ваша вина</a:t>
            </a:r>
            <a:r>
              <a:rPr lang="ru-RU">
                <a:solidFill>
                  <a:srgbClr val="7030A0"/>
                </a:solidFill>
              </a:rPr>
              <a:t>!» </a:t>
            </a:r>
            <a:r>
              <a:rPr lang="en-US">
                <a:solidFill>
                  <a:srgbClr val="7030A0"/>
                </a:solidFill>
              </a:rPr>
              <a:t>или </a:t>
            </a:r>
            <a:r>
              <a:rPr lang="ru-RU">
                <a:solidFill>
                  <a:srgbClr val="7030A0"/>
                </a:solidFill>
              </a:rPr>
              <a:t>«</a:t>
            </a:r>
            <a:r>
              <a:rPr lang="en-US">
                <a:solidFill>
                  <a:srgbClr val="7030A0"/>
                </a:solidFill>
              </a:rPr>
              <a:t>То</a:t>
            </a:r>
            <a:r>
              <a:rPr lang="ru-RU">
                <a:solidFill>
                  <a:srgbClr val="7030A0"/>
                </a:solidFill>
              </a:rPr>
              <a:t>, </a:t>
            </a:r>
            <a:r>
              <a:rPr lang="en-US">
                <a:solidFill>
                  <a:srgbClr val="7030A0"/>
                </a:solidFill>
              </a:rPr>
              <a:t>что тебя не убивает</a:t>
            </a:r>
            <a:r>
              <a:rPr lang="ru-RU">
                <a:solidFill>
                  <a:srgbClr val="7030A0"/>
                </a:solidFill>
              </a:rPr>
              <a:t>, </a:t>
            </a:r>
            <a:r>
              <a:rPr lang="en-US">
                <a:solidFill>
                  <a:srgbClr val="7030A0"/>
                </a:solidFill>
              </a:rPr>
              <a:t>делает тебя сильнее</a:t>
            </a:r>
            <a:r>
              <a:rPr lang="ru-RU">
                <a:solidFill>
                  <a:srgbClr val="7030A0"/>
                </a:solidFill>
              </a:rPr>
              <a:t>!» -</a:t>
            </a:r>
            <a:r>
              <a:rPr lang="en-US">
                <a:solidFill>
                  <a:srgbClr val="7030A0"/>
                </a:solidFill>
              </a:rPr>
              <a:t> знайте</a:t>
            </a:r>
            <a:r>
              <a:rPr lang="ru-RU">
                <a:solidFill>
                  <a:srgbClr val="7030A0"/>
                </a:solidFill>
              </a:rPr>
              <a:t>, </a:t>
            </a:r>
            <a:r>
              <a:rPr lang="en-US">
                <a:solidFill>
                  <a:srgbClr val="7030A0"/>
                </a:solidFill>
              </a:rPr>
              <a:t>что они не</a:t>
            </a:r>
            <a:r>
              <a:rPr lang="ru-RU">
                <a:solidFill>
                  <a:srgbClr val="7030A0"/>
                </a:solidFill>
              </a:rPr>
              <a:t> </a:t>
            </a:r>
            <a:r>
              <a:rPr lang="en-US">
                <a:solidFill>
                  <a:srgbClr val="7030A0"/>
                </a:solidFill>
              </a:rPr>
              <a:t>правы</a:t>
            </a:r>
            <a:r>
              <a:rPr lang="ru-RU">
                <a:solidFill>
                  <a:srgbClr val="7030A0"/>
                </a:solidFill>
              </a:rPr>
              <a:t>! </a:t>
            </a:r>
            <a:r>
              <a:rPr lang="en-US">
                <a:solidFill>
                  <a:srgbClr val="7030A0"/>
                </a:solidFill>
              </a:rPr>
              <a:t>Иногда взрослые не знают о реальной природе буллинга и его последствиях</a:t>
            </a:r>
            <a:r>
              <a:rPr lang="ru-RU">
                <a:solidFill>
                  <a:srgbClr val="7030A0"/>
                </a:solidFill>
              </a:rPr>
              <a:t>. </a:t>
            </a:r>
            <a:r>
              <a:rPr lang="en-US">
                <a:solidFill>
                  <a:srgbClr val="7030A0"/>
                </a:solidFill>
              </a:rPr>
              <a:t>Поэтому хорошо также</a:t>
            </a:r>
            <a:r>
              <a:rPr lang="ru-RU">
                <a:solidFill>
                  <a:srgbClr val="7030A0"/>
                </a:solidFill>
              </a:rPr>
              <a:t> </a:t>
            </a:r>
            <a:r>
              <a:rPr lang="en-US">
                <a:solidFill>
                  <a:srgbClr val="7030A0"/>
                </a:solidFill>
              </a:rPr>
              <a:t>поговорить с</a:t>
            </a:r>
            <a:r>
              <a:rPr lang="ru-RU">
                <a:solidFill>
                  <a:srgbClr val="7030A0"/>
                </a:solidFill>
              </a:rPr>
              <a:t> </a:t>
            </a:r>
            <a:r>
              <a:rPr lang="en-US">
                <a:solidFill>
                  <a:srgbClr val="7030A0"/>
                </a:solidFill>
              </a:rPr>
              <a:t>психологом или социальным педагогом</a:t>
            </a:r>
            <a:r>
              <a:rPr lang="ru-RU">
                <a:solidFill>
                  <a:srgbClr val="7030A0"/>
                </a:solidFill>
              </a:rPr>
              <a:t>. </a:t>
            </a:r>
            <a:r>
              <a:rPr lang="en-US">
                <a:solidFill>
                  <a:srgbClr val="7030A0"/>
                </a:solidFill>
              </a:rPr>
              <a:t>Никто не сможет</a:t>
            </a:r>
            <a:r>
              <a:rPr lang="ru-RU">
                <a:solidFill>
                  <a:srgbClr val="7030A0"/>
                </a:solidFill>
              </a:rPr>
              <a:t> </a:t>
            </a:r>
            <a:r>
              <a:rPr lang="en-US">
                <a:solidFill>
                  <a:srgbClr val="7030A0"/>
                </a:solidFill>
              </a:rPr>
              <a:t>вам помочь</a:t>
            </a:r>
            <a:r>
              <a:rPr lang="ru-RU">
                <a:solidFill>
                  <a:srgbClr val="7030A0"/>
                </a:solidFill>
              </a:rPr>
              <a:t>, </a:t>
            </a:r>
            <a:r>
              <a:rPr lang="en-US">
                <a:solidFill>
                  <a:srgbClr val="7030A0"/>
                </a:solidFill>
              </a:rPr>
              <a:t>если вы не скажете кому</a:t>
            </a:r>
            <a:r>
              <a:rPr lang="ru-RU">
                <a:solidFill>
                  <a:srgbClr val="7030A0"/>
                </a:solidFill>
              </a:rPr>
              <a:t>-</a:t>
            </a:r>
            <a:r>
              <a:rPr lang="en-US">
                <a:solidFill>
                  <a:srgbClr val="7030A0"/>
                </a:solidFill>
              </a:rPr>
              <a:t>то</a:t>
            </a:r>
            <a:r>
              <a:rPr lang="ru-RU">
                <a:solidFill>
                  <a:srgbClr val="7030A0"/>
                </a:solidFill>
              </a:rPr>
              <a:t>, </a:t>
            </a:r>
            <a:r>
              <a:rPr lang="en-US">
                <a:solidFill>
                  <a:srgbClr val="7030A0"/>
                </a:solidFill>
              </a:rPr>
              <a:t>что над вами издевались </a:t>
            </a:r>
            <a:r>
              <a:rPr lang="ru-RU">
                <a:solidFill>
                  <a:srgbClr val="7030A0"/>
                </a:solidFill>
              </a:rPr>
              <a:t>-</a:t>
            </a:r>
            <a:r>
              <a:rPr lang="en-US">
                <a:solidFill>
                  <a:srgbClr val="7030A0"/>
                </a:solidFill>
              </a:rPr>
              <a:t> ваша семья и учителя не умеют читать мысли</a:t>
            </a:r>
            <a:r>
              <a:rPr lang="ru-RU">
                <a:solidFill>
                  <a:srgbClr val="7030A0"/>
                </a:solidFill>
              </a:rPr>
              <a:t>.</a:t>
            </a:r>
          </a:p>
          <a:p>
            <a:pPr>
              <a:lnSpc>
                <a:spcPct val="80000"/>
              </a:lnSpc>
              <a:spcBef>
                <a:spcPts val="230"/>
              </a:spcBef>
              <a:defRPr lang="ru-RU" sz="960"/>
            </a:pPr>
            <a:r>
              <a:rPr lang="ru-RU" b="1" u="sng">
                <a:solidFill>
                  <a:srgbClr val="7030A0"/>
                </a:solidFill>
              </a:rPr>
              <a:t>6.НАДЕЯТЬСЯ, ЧТО ИЗДЕВАТЕЛЬСТВА КАК-ТО САМИ «УЙДУТ» - ПЛОХОЙ ВАРИАНТ</a:t>
            </a:r>
            <a:r>
              <a:t/>
            </a:r>
            <a:br/>
            <a:r>
              <a:rPr lang="en-US">
                <a:solidFill>
                  <a:srgbClr val="7030A0"/>
                </a:solidFill>
              </a:rPr>
              <a:t>Ситуация почти наверняка ухудшится</a:t>
            </a:r>
            <a:r>
              <a:rPr lang="ru-RU">
                <a:solidFill>
                  <a:srgbClr val="7030A0"/>
                </a:solidFill>
              </a:rPr>
              <a:t>, </a:t>
            </a:r>
            <a:r>
              <a:rPr lang="en-US">
                <a:solidFill>
                  <a:srgbClr val="7030A0"/>
                </a:solidFill>
              </a:rPr>
              <a:t>если вы будете молчать</a:t>
            </a:r>
            <a:r>
              <a:rPr lang="ru-RU">
                <a:solidFill>
                  <a:srgbClr val="7030A0"/>
                </a:solidFill>
              </a:rPr>
              <a:t>, </a:t>
            </a:r>
            <a:r>
              <a:rPr lang="en-US">
                <a:solidFill>
                  <a:srgbClr val="7030A0"/>
                </a:solidFill>
              </a:rPr>
              <a:t>потому что</a:t>
            </a:r>
            <a:r>
              <a:rPr lang="ru-RU">
                <a:solidFill>
                  <a:srgbClr val="7030A0"/>
                </a:solidFill>
              </a:rPr>
              <a:t> </a:t>
            </a:r>
            <a:r>
              <a:rPr lang="en-US">
                <a:solidFill>
                  <a:srgbClr val="7030A0"/>
                </a:solidFill>
              </a:rPr>
              <a:t>хулиган поймет</a:t>
            </a:r>
            <a:r>
              <a:rPr lang="ru-RU">
                <a:solidFill>
                  <a:srgbClr val="7030A0"/>
                </a:solidFill>
              </a:rPr>
              <a:t>, </a:t>
            </a:r>
            <a:r>
              <a:rPr lang="en-US">
                <a:solidFill>
                  <a:srgbClr val="7030A0"/>
                </a:solidFill>
              </a:rPr>
              <a:t>что ему это сходит с рук</a:t>
            </a:r>
            <a:r>
              <a:rPr lang="ru-RU">
                <a:solidFill>
                  <a:srgbClr val="7030A0"/>
                </a:solidFill>
              </a:rPr>
              <a:t>.</a:t>
            </a:r>
          </a:p>
          <a:p>
            <a:pPr>
              <a:lnSpc>
                <a:spcPct val="80000"/>
              </a:lnSpc>
              <a:spcBef>
                <a:spcPts val="230"/>
              </a:spcBef>
              <a:defRPr lang="ru-RU" sz="960"/>
            </a:pPr>
            <a:r>
              <a:rPr lang="ru-RU" b="1" u="sng">
                <a:solidFill>
                  <a:srgbClr val="7030A0"/>
                </a:solidFill>
              </a:rPr>
              <a:t>7.В СЛУЧАЕ КИБЕРБУЛЛИНГА СОХРАНЯЙТЕ СООБЩЕНИЯ ОТ ХУЛИГАНА И ПЕРЕПИСКИ В ИНТЕРНЕТЕ</a:t>
            </a:r>
          </a:p>
          <a:p>
            <a:pPr algn="just">
              <a:lnSpc>
                <a:spcPct val="80000"/>
              </a:lnSpc>
              <a:spcBef>
                <a:spcPts val="230"/>
              </a:spcBef>
              <a:buNone/>
              <a:defRPr lang="ru-RU" sz="960"/>
            </a:pPr>
            <a:r>
              <a:rPr lang="ru-RU">
                <a:solidFill>
                  <a:srgbClr val="7030A0"/>
                </a:solidFill>
              </a:rPr>
              <a:t>           </a:t>
            </a:r>
            <a:r>
              <a:rPr lang="en-US">
                <a:solidFill>
                  <a:srgbClr val="7030A0"/>
                </a:solidFill>
              </a:rPr>
              <a:t>Даже если вы хотите избавиться от вещей</a:t>
            </a:r>
            <a:r>
              <a:rPr lang="ru-RU">
                <a:solidFill>
                  <a:srgbClr val="7030A0"/>
                </a:solidFill>
              </a:rPr>
              <a:t>, </a:t>
            </a:r>
            <a:r>
              <a:rPr lang="en-US">
                <a:solidFill>
                  <a:srgbClr val="7030A0"/>
                </a:solidFill>
              </a:rPr>
              <a:t>которые причинили вам боль</a:t>
            </a:r>
            <a:r>
              <a:rPr lang="ru-RU">
                <a:solidFill>
                  <a:srgbClr val="7030A0"/>
                </a:solidFill>
              </a:rPr>
              <a:t>,</a:t>
            </a:r>
            <a:r>
              <a:rPr lang="en-US">
                <a:solidFill>
                  <a:srgbClr val="7030A0"/>
                </a:solidFill>
              </a:rPr>
              <a:t> как</a:t>
            </a:r>
            <a:r>
              <a:rPr lang="ru-RU">
                <a:solidFill>
                  <a:srgbClr val="7030A0"/>
                </a:solidFill>
              </a:rPr>
              <a:t> </a:t>
            </a:r>
            <a:r>
              <a:rPr lang="en-US">
                <a:solidFill>
                  <a:srgbClr val="7030A0"/>
                </a:solidFill>
              </a:rPr>
              <a:t>можно скорее</a:t>
            </a:r>
            <a:r>
              <a:rPr lang="ru-RU">
                <a:solidFill>
                  <a:srgbClr val="7030A0"/>
                </a:solidFill>
              </a:rPr>
              <a:t>. </a:t>
            </a:r>
            <a:r>
              <a:rPr lang="en-US">
                <a:solidFill>
                  <a:srgbClr val="7030A0"/>
                </a:solidFill>
              </a:rPr>
              <a:t>Таким образом вы</a:t>
            </a:r>
            <a:r>
              <a:rPr lang="ru-RU">
                <a:solidFill>
                  <a:srgbClr val="7030A0"/>
                </a:solidFill>
              </a:rPr>
              <a:t> </a:t>
            </a:r>
            <a:r>
              <a:rPr lang="en-US">
                <a:solidFill>
                  <a:srgbClr val="7030A0"/>
                </a:solidFill>
              </a:rPr>
              <a:t>всегда сможете предоставить сохраненный материал в полицию</a:t>
            </a:r>
            <a:r>
              <a:rPr lang="ru-RU">
                <a:solidFill>
                  <a:srgbClr val="7030A0"/>
                </a:solidFill>
              </a:rPr>
              <a:t>, </a:t>
            </a:r>
            <a:r>
              <a:rPr lang="en-US">
                <a:solidFill>
                  <a:srgbClr val="7030A0"/>
                </a:solidFill>
              </a:rPr>
              <a:t>чтобы остановить хулигана</a:t>
            </a:r>
            <a:r>
              <a:rPr lang="ru-RU">
                <a:solidFill>
                  <a:srgbClr val="7030A0"/>
                </a:solidFill>
              </a:rPr>
              <a:t>. </a:t>
            </a:r>
            <a:r>
              <a:rPr lang="en-US">
                <a:solidFill>
                  <a:srgbClr val="7030A0"/>
                </a:solidFill>
              </a:rPr>
              <a:t>Кроме того</a:t>
            </a:r>
            <a:r>
              <a:rPr lang="ru-RU">
                <a:solidFill>
                  <a:srgbClr val="7030A0"/>
                </a:solidFill>
              </a:rPr>
              <a:t>, </a:t>
            </a:r>
            <a:r>
              <a:rPr lang="en-US">
                <a:solidFill>
                  <a:srgbClr val="7030A0"/>
                </a:solidFill>
              </a:rPr>
              <a:t>в случае</a:t>
            </a:r>
            <a:r>
              <a:rPr lang="ru-RU">
                <a:solidFill>
                  <a:srgbClr val="7030A0"/>
                </a:solidFill>
              </a:rPr>
              <a:t>,</a:t>
            </a:r>
            <a:r>
              <a:t/>
            </a:r>
            <a:br/>
            <a:r>
              <a:rPr lang="en-US">
                <a:solidFill>
                  <a:srgbClr val="7030A0"/>
                </a:solidFill>
              </a:rPr>
              <a:t>если хулиган попытается </a:t>
            </a:r>
            <a:r>
              <a:rPr lang="ru-RU">
                <a:solidFill>
                  <a:srgbClr val="7030A0"/>
                </a:solidFill>
              </a:rPr>
              <a:t>«</a:t>
            </a:r>
            <a:r>
              <a:rPr lang="en-US">
                <a:solidFill>
                  <a:srgbClr val="7030A0"/>
                </a:solidFill>
              </a:rPr>
              <a:t>отфотошопить</a:t>
            </a:r>
            <a:r>
              <a:rPr lang="ru-RU">
                <a:solidFill>
                  <a:srgbClr val="7030A0"/>
                </a:solidFill>
              </a:rPr>
              <a:t>» </a:t>
            </a:r>
            <a:r>
              <a:rPr lang="en-US">
                <a:solidFill>
                  <a:srgbClr val="7030A0"/>
                </a:solidFill>
              </a:rPr>
              <a:t>вашу переписку с целью оболгать вас</a:t>
            </a:r>
            <a:r>
              <a:rPr lang="ru-RU">
                <a:solidFill>
                  <a:srgbClr val="7030A0"/>
                </a:solidFill>
              </a:rPr>
              <a:t>, </a:t>
            </a:r>
            <a:r>
              <a:rPr lang="en-US">
                <a:solidFill>
                  <a:srgbClr val="7030A0"/>
                </a:solidFill>
              </a:rPr>
              <a:t>вы всегда сможете доказать свою невиновность</a:t>
            </a:r>
            <a:r>
              <a:rPr lang="ru-RU">
                <a:solidFill>
                  <a:srgbClr val="7030A0"/>
                </a:solidFill>
              </a:rPr>
              <a:t>.</a:t>
            </a:r>
          </a:p>
          <a:p>
            <a:pPr algn="just">
              <a:lnSpc>
                <a:spcPct val="80000"/>
              </a:lnSpc>
              <a:spcBef>
                <a:spcPts val="230"/>
              </a:spcBef>
              <a:buNone/>
              <a:defRPr lang="ru-RU" sz="960"/>
            </a:pPr>
            <a:r>
              <a:rPr lang="ru-RU">
                <a:solidFill>
                  <a:srgbClr val="7030A0"/>
                </a:solidFill>
              </a:rPr>
              <a:t> </a:t>
            </a:r>
          </a:p>
          <a:p>
            <a:pPr algn="just">
              <a:lnSpc>
                <a:spcPct val="80000"/>
              </a:lnSpc>
              <a:spcBef>
                <a:spcPts val="230"/>
              </a:spcBef>
              <a:buNone/>
              <a:defRPr lang="ru-RU" sz="960"/>
            </a:pPr>
            <a:endParaRPr lang="ru-RU">
              <a:solidFill>
                <a:srgbClr val="7030A0"/>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noChangeArrowheads="1"/>
            <a:extLst>
              <a:ext uri="smNativeData">
                <pr:smNativeData xmlns:pr="smNativeData" xmlns:p14="http://schemas.microsoft.com/office/powerpoint/2010/main" xmlns="" val="SMDATA_13_Z9e/YxMAAAAlAAAAZAAAAA0AAAAAkAAAAEgAAACQAAAASA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W7P8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QAAAAAAAAAAAAAAAAAAAAAAAAAAAAAAAAAAAAAAAAAAAAAAAH9/fwDW7P8DzMzMAMDA/wB/f38AAAAAAAAAAAAAAAAAAAAAAAAAAAAhAAAAGAAAABQAAADQAgAApQEAAHA1AABACgAAEAAAACYAAAAIAAAAACAAAAAAAAA="/>
              </a:ext>
            </a:extLst>
          </p:cNvSpPr>
          <p:nvPr>
            <p:ph type="title"/>
          </p:nvPr>
        </p:nvSpPr>
        <p:spPr/>
        <p:txBody>
          <a:bodyPr vert="horz" wrap="square" lIns="91440" tIns="45720" rIns="91440" bIns="45720" numCol="1" spcCol="215900" anchor="ctr">
            <a:prstTxWarp prst="textNoShape">
              <a:avLst/>
            </a:prstTxWarp>
          </a:bodyPr>
          <a:lstStyle/>
          <a:p>
            <a:pPr algn="ctr">
              <a:spcBef>
                <a:spcPts val="0"/>
              </a:spcBef>
              <a:defRPr lang="ru-RU" sz="3780"/>
            </a:pPr>
            <a:r>
              <a:rPr lang="ru-RU">
                <a:solidFill>
                  <a:srgbClr val="FF0000"/>
                </a:solidFill>
              </a:rPr>
              <a:t>Ответственность за буллинг, в частности и за кибербуллинг</a:t>
            </a:r>
          </a:p>
        </p:txBody>
      </p:sp>
      <p:sp>
        <p:nvSpPr>
          <p:cNvPr id="3" name="Объект 2"/>
          <p:cNvSpPr>
            <a:spLocks noGrp="1" noChangeArrowheads="1"/>
            <a:extLst>
              <a:ext uri="smNativeData">
                <pr:smNativeData xmlns:pr="smNativeData" xmlns:p14="http://schemas.microsoft.com/office/powerpoint/2010/main" xmlns="" val="SMDATA_13_Z9e/YxMAAAAlAAAAZA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W7P8KAAAAACgAAAAoAAAAZAAAAGQAAAAAAAAAzMzMAAAAAABQAAAAUAAAAGQAAABkAAAAAAAAABcAAAAUAAAAAAAAAAAAAAD/fwAA/38AAAAAAAAJAAAABAAAAAEAAQAMAAAAEAAAAAAAAAAAAAAAAAAAAAAAAAAeAAAAaAAAAAAAAAAAAAAAAAAAAAAAAAAAAAAAECcAABAnAAAAAAAAAAAAAAAAAAAAAAAAAAAAAAAAAAAAAAAAAAAAABQAAAAAAAAAwMD/AAAAAABkAAAAMgAAAAAAAABkAAAAAAAAAH9/fwAKAAAAHwAAAFQAAAD///8A////AQAAAAAAAAAAAAAAAAAAAAAAAAAAAAAAAAAAAAAAAAAAAAAAAH9/fwDW7P8DzMzMAMDA/wB/f38AAAAAAAAAAAAAAAAAAAAAAAAAAAAhAAAAGAAAABQAAADQAgAAlQsAAHA1AAC1JwAAEAAAACYAAAAIAAAAACAAAAAAAAA="/>
              </a:ext>
            </a:extLst>
          </p:cNvSpPr>
          <p:nvPr>
            <p:ph type="body" idx="1"/>
          </p:nvPr>
        </p:nvSpPr>
        <p:spPr/>
        <p:txBody>
          <a:bodyPr vert="horz" wrap="square" lIns="91440" tIns="45720" rIns="91440" bIns="45720" numCol="1" spcCol="215900" anchor="t">
            <a:prstTxWarp prst="textNoShape">
              <a:avLst/>
            </a:prstTxWarp>
          </a:bodyPr>
          <a:lstStyle/>
          <a:p>
            <a:pPr algn="just">
              <a:lnSpc>
                <a:spcPct val="80000"/>
              </a:lnSpc>
              <a:spcBef>
                <a:spcPts val="500"/>
              </a:spcBef>
              <a:defRPr lang="ru-RU" sz="2100"/>
            </a:pPr>
            <a:r>
              <a:rPr lang="ru-RU" b="1">
                <a:solidFill>
                  <a:srgbClr val="7030A0"/>
                </a:solidFill>
              </a:rPr>
              <a:t>Для несовершеннолетних правонарушителей, совершающих подобные действия в отношении своих товарищей, существует гражданско-правовая, административная и уголовная ответственность. </a:t>
            </a:r>
          </a:p>
          <a:p>
            <a:pPr algn="just">
              <a:lnSpc>
                <a:spcPct val="80000"/>
              </a:lnSpc>
              <a:spcBef>
                <a:spcPts val="500"/>
              </a:spcBef>
              <a:defRPr lang="ru-RU" sz="2100"/>
            </a:pPr>
            <a:r>
              <a:rPr lang="ru-RU" b="1">
                <a:solidFill>
                  <a:srgbClr val="7030A0"/>
                </a:solidFill>
              </a:rPr>
              <a:t>Согласно ч. 1 ст. 152 ГК РФ гражданин вправе требовать по суду опровержения порочащих его честь, достоинство или деловую репутацию сведений. </a:t>
            </a:r>
          </a:p>
          <a:p>
            <a:pPr algn="just">
              <a:lnSpc>
                <a:spcPct val="80000"/>
              </a:lnSpc>
              <a:spcBef>
                <a:spcPts val="500"/>
              </a:spcBef>
              <a:defRPr lang="ru-RU" sz="2100"/>
            </a:pPr>
            <a:r>
              <a:rPr lang="ru-RU" b="1">
                <a:solidFill>
                  <a:srgbClr val="7030A0"/>
                </a:solidFill>
              </a:rPr>
              <a:t>В силу ч. 1 ст. 151 ГК РФ, если такими действиями гражданам причинены физические и нравственные страдания (моральный вред), суд может возложить на нарушителя обязанность денежной компенсации указанного вреда. </a:t>
            </a:r>
          </a:p>
          <a:p>
            <a:pPr algn="just">
              <a:lnSpc>
                <a:spcPct val="80000"/>
              </a:lnSpc>
              <a:spcBef>
                <a:spcPts val="500"/>
              </a:spcBef>
              <a:defRPr lang="ru-RU" sz="2100"/>
            </a:pPr>
            <a:r>
              <a:rPr lang="ru-RU" b="1">
                <a:solidFill>
                  <a:srgbClr val="7030A0"/>
                </a:solidFill>
              </a:rPr>
              <a:t>Несовершеннолетние нарушители в возрасте до 14 лет не несут ответственность в соответствии с требованиями ГК РФ, однако за их действия отвечают их родители и законные представители. </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noChangeArrowheads="1"/>
            <a:extLst>
              <a:ext uri="smNativeData">
                <pr:smNativeData xmlns:pr="smNativeData" xmlns:p14="http://schemas.microsoft.com/office/powerpoint/2010/main" xmlns="" val="SMDATA_13_Z9e/YxMAAAAlAAAAZAAAAA0AAAAAkAAAAEgAAACQAAAASA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W7P8KAAAAACgAAAAoAAAAZAAAAGQAAAAAAAAAzMzMAAAAAABQAAAAUAAAAGQAAABkAAAAAAAAABcAAAAUAAAAAAAAAAAAAAD/fwAA/38AAAAAAAAJAAAABAAAABUAAIAMAAAAEAAAAAAAAAAAAAAAAAAAAAAAAAAeAAAAaAAAAAAAAAAAAAAAAAAAAAAAAAAAAAAAECcAABAnAAAAAAAAAAAAAAAAAAAAAAAAAAAAAAAAAAAAAAAAAAAAABQAAAAAAAAAwMD/AAAAAABkAAAAMgAAAAAAAABkAAAAAAAAAH9/fwAKAAAAHwAAAFQAAAD///8A////AQAAAAAAAAAAAAAAAAAAAAAAAAAAAAAAAAAAAAAAAAAAAAAAAH9/fwDW7P8DzMzMAMDA/wB/f38AAAAAAAAAAAAAAAAAAAAAAAAAAAAhAAAAGAAAABQAAADQAgAApQEAAHA1AABACgAAEAAAACYAAAAIAAAAACAAAAAAAAA="/>
              </a:ext>
            </a:extLst>
          </p:cNvSpPr>
          <p:nvPr>
            <p:ph type="title"/>
          </p:nvPr>
        </p:nvSpPr>
        <p:spPr/>
        <p:txBody>
          <a:bodyPr vert="horz" wrap="square" lIns="91440" tIns="45720" rIns="91440" bIns="45720" numCol="1" spcCol="215900" anchor="ctr">
            <a:prstTxWarp prst="textNoShape">
              <a:avLst/>
            </a:prstTxWarp>
          </a:bodyPr>
          <a:lstStyle/>
          <a:p>
            <a:pPr algn="ctr">
              <a:spcBef>
                <a:spcPts val="0"/>
              </a:spcBef>
              <a:defRPr lang="ru-RU" sz="3780"/>
            </a:pPr>
            <a:r>
              <a:rPr lang="ru-RU">
                <a:solidFill>
                  <a:srgbClr val="FF0000"/>
                </a:solidFill>
              </a:rPr>
              <a:t>Ответственность за буллинг, в частности и за кибербуллинг</a:t>
            </a:r>
          </a:p>
        </p:txBody>
      </p:sp>
      <p:sp>
        <p:nvSpPr>
          <p:cNvPr id="3" name="Объект 2"/>
          <p:cNvSpPr>
            <a:spLocks noGrp="1" noChangeArrowheads="1"/>
            <a:extLst>
              <a:ext uri="smNativeData">
                <pr:smNativeData xmlns:pr="smNativeData" xmlns:p14="http://schemas.microsoft.com/office/powerpoint/2010/main" xmlns="" val="SMDATA_13_Z9e/YxMAAAAlAAAAZA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W7P8KAAAAACgAAAAoAAAAZAAAAGQAAAAAAAAAzMzMAAAAAABQAAAAUAAAAGQAAABkAAAAAAAAABcAAAAUAAAAAAAAAAAAAAD/fwAA/38AAAAAAAAJAAAABAAAAAEAFQAMAAAAEAAAAAAAAAAAAAAAAAAAAAAAAAAeAAAAaAAAAAAAAAAAAAAAAAAAAAAAAAAAAAAAECcAABAnAAAAAAAAAAAAAAAAAAAAAAAAAAAAAAAAAAAAAAAAAAAAABQAAAAAAAAAwMD/AAAAAABkAAAAMgAAAAAAAABkAAAAAAAAAH9/fwAKAAAAHwAAAFQAAAD///8A////AQAAAAAAAAAAAAAAAAAAAAAAAAAAAAAAAAAAAAAAAAAAAAAAAH9/fwDW7P8DzMzMAMDA/wB/f38AAAAAAAAAAAAAAAAAAAAAAAAAAAAhAAAAGAAAABQAAADQAgAAlQsAAHA1AAC1JwAAEAAAACYAAAAIAAAAACAAAAAAAAA="/>
              </a:ext>
            </a:extLst>
          </p:cNvSpPr>
          <p:nvPr>
            <p:ph type="body" idx="1"/>
          </p:nvPr>
        </p:nvSpPr>
        <p:spPr/>
        <p:txBody>
          <a:bodyPr vert="horz" wrap="square" lIns="91440" tIns="45720" rIns="91440" bIns="45720" numCol="1" spcCol="215900" anchor="t">
            <a:prstTxWarp prst="textNoShape">
              <a:avLst/>
            </a:prstTxWarp>
          </a:bodyPr>
          <a:lstStyle/>
          <a:p>
            <a:pPr algn="just">
              <a:lnSpc>
                <a:spcPct val="80000"/>
              </a:lnSpc>
              <a:spcBef>
                <a:spcPts val="395"/>
              </a:spcBef>
              <a:defRPr lang="ru-RU" sz="1650"/>
            </a:pPr>
            <a:r>
              <a:rPr lang="ru-RU" b="1" dirty="0">
                <a:solidFill>
                  <a:srgbClr val="7030A0"/>
                </a:solidFill>
              </a:rPr>
              <a:t>С 14 лет несовершеннолетний может быть привлечен к гражданско-правовой ответственности, а в случае недостаточности денежных средств – совместно опять же с родителями. </a:t>
            </a:r>
          </a:p>
          <a:p>
            <a:pPr algn="just">
              <a:lnSpc>
                <a:spcPct val="80000"/>
              </a:lnSpc>
              <a:spcBef>
                <a:spcPts val="395"/>
              </a:spcBef>
              <a:defRPr lang="ru-RU" sz="1650"/>
            </a:pPr>
            <a:r>
              <a:rPr lang="ru-RU" b="1" dirty="0">
                <a:solidFill>
                  <a:srgbClr val="7030A0"/>
                </a:solidFill>
              </a:rPr>
              <a:t>Оскорбление, то есть унижение чести и достоинства другого лица, выраженное в неприличной или иной противоречащей общепринятым нормам морали и нравственности форме, согласно ч. 1 ст. 5.61 КоАП РФ может повлечь наложение административного штрафа на </a:t>
            </a:r>
            <a:r>
              <a:rPr lang="ru-RU" b="1" dirty="0" smtClean="0">
                <a:solidFill>
                  <a:srgbClr val="7030A0"/>
                </a:solidFill>
              </a:rPr>
              <a:t>граждан. </a:t>
            </a:r>
            <a:endParaRPr lang="ru-RU" b="1" dirty="0">
              <a:solidFill>
                <a:srgbClr val="7030A0"/>
              </a:solidFill>
            </a:endParaRPr>
          </a:p>
          <a:p>
            <a:pPr algn="just">
              <a:lnSpc>
                <a:spcPct val="80000"/>
              </a:lnSpc>
              <a:spcBef>
                <a:spcPts val="395"/>
              </a:spcBef>
              <a:defRPr lang="ru-RU" sz="1650"/>
            </a:pPr>
            <a:r>
              <a:rPr lang="ru-RU" b="1" dirty="0">
                <a:solidFill>
                  <a:srgbClr val="7030A0"/>
                </a:solidFill>
              </a:rPr>
              <a:t>Аналогичное нарушение, совершенное публично с использованием информационно-телекоммуникационных сетей, включая сеть "Интернет", или в отношении нескольких лиц, в том числе индивидуально не определенных, грозит наложением административного штрафа на </a:t>
            </a:r>
            <a:r>
              <a:rPr lang="ru-RU" b="1" dirty="0" smtClean="0">
                <a:solidFill>
                  <a:srgbClr val="7030A0"/>
                </a:solidFill>
              </a:rPr>
              <a:t>граждан (ч</a:t>
            </a:r>
            <a:r>
              <a:rPr lang="ru-RU" b="1" dirty="0">
                <a:solidFill>
                  <a:srgbClr val="7030A0"/>
                </a:solidFill>
              </a:rPr>
              <a:t>. 2 ст. 5.61 КоАП РФ). </a:t>
            </a:r>
          </a:p>
          <a:p>
            <a:pPr algn="just">
              <a:lnSpc>
                <a:spcPct val="80000"/>
              </a:lnSpc>
              <a:spcBef>
                <a:spcPts val="395"/>
              </a:spcBef>
              <a:defRPr lang="ru-RU" sz="1650"/>
            </a:pPr>
            <a:r>
              <a:rPr lang="ru-RU" b="1" dirty="0">
                <a:solidFill>
                  <a:srgbClr val="7030A0"/>
                </a:solidFill>
              </a:rPr>
              <a:t>Такой ответственности подлежит нарушитель, достигший шестнадцатилетнего возраста.</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noChangeArrowheads="1"/>
            <a:extLst>
              <a:ext uri="smNativeData">
                <pr:smNativeData xmlns:pr="smNativeData" xmlns:p14="http://schemas.microsoft.com/office/powerpoint/2010/main" xmlns="" val="SMDATA_13_Z9e/YxMAAAAlAAAAZAAAAA0AAAAAkAAAAEgAAACQAAAASA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W7P8KAAAAACgAAAAoAAAAZAAAAGQAAAAAAAAAzMzMAAAAAABQAAAAUAAAAGQAAABkAAAAAAAAABcAAAAUAAAAAAAAAAAAAAD/fwAA/38AAAAAAAAJAAAABAAAAAEAAQAMAAAAEAAAAAAAAAAAAAAAAAAAAAAAAAAeAAAAaAAAAAAAAAAAAAAAAAAAAAAAAAAAAAAAECcAABAnAAAAAAAAAAAAAAAAAAAAAAAAAAAAAAAAAAAAAAAAAAAAABQAAAAAAAAAwMD/AAAAAABkAAAAMgAAAAAAAABkAAAAAAAAAH9/fwAKAAAAHwAAAFQAAAD///8A////AQAAAAAAAAAAAAAAAAAAAAAAAAAAAAAAAAAAAAAAAAAAAAAAAH9/fwDW7P8DzMzMAMDA/wB/f38AAAAAAAAAAAAAAAAAAAAAAAAAAAAhAAAAGAAAABQAAADQAgAApQEAAHA1AABACgAAEAAAACYAAAAIAAAAACAAAAAAAAA="/>
              </a:ext>
            </a:extLst>
          </p:cNvSpPr>
          <p:nvPr>
            <p:ph type="title"/>
          </p:nvPr>
        </p:nvSpPr>
        <p:spPr/>
        <p:txBody>
          <a:bodyPr vert="horz" wrap="square" lIns="91440" tIns="45720" rIns="91440" bIns="45720" numCol="1" spcCol="215900" anchor="ctr">
            <a:prstTxWarp prst="textNoShape">
              <a:avLst/>
            </a:prstTxWarp>
          </a:bodyPr>
          <a:lstStyle/>
          <a:p>
            <a:pPr>
              <a:spcBef>
                <a:spcPts val="0"/>
              </a:spcBef>
              <a:defRPr lang="ru-RU" sz="3780"/>
            </a:pPr>
            <a:r>
              <a:rPr lang="ru-RU">
                <a:solidFill>
                  <a:srgbClr val="FF0000"/>
                </a:solidFill>
              </a:rPr>
              <a:t>Ответственность за буллинг, в частности и за кибербуллинг</a:t>
            </a:r>
          </a:p>
        </p:txBody>
      </p:sp>
      <p:sp>
        <p:nvSpPr>
          <p:cNvPr id="3" name="Объект 2"/>
          <p:cNvSpPr>
            <a:spLocks noGrp="1" noChangeArrowheads="1"/>
            <a:extLst>
              <a:ext uri="smNativeData">
                <pr:smNativeData xmlns:pr="smNativeData" xmlns:p14="http://schemas.microsoft.com/office/powerpoint/2010/main" xmlns="" val="SMDATA_13_Z9e/YxMAAAAlAAAAZA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W7P8KAAAAACgAAAAoAAAAZAAAAGQAAAAAAAAAzMzMAAAAAABQAAAAUAAAAGQAAABkAAAAAAAAABcAAAAUAAAAAAAAAAAAAAD/fwAA/38AAAAAAAAJAAAABAAAAAkEAQAMAAAAEAAAAAAAAAAAAAAAAAAAAAAAAAAeAAAAaAAAAAAAAAAAAAAAAAAAAAAAAAAAAAAAECcAABAnAAAAAAAAAAAAAAAAAAAAAAAAAAAAAAAAAAAAAAAAAAAAABQAAAAAAAAAwMD/AAAAAABkAAAAMgAAAAAAAABkAAAAAAAAAH9/fwAKAAAAHwAAAFQAAAD///8A////AQAAAAAAAAAAAAAAAAAAAAAAAAAAAAAAAAAAAAAAAAAAAAAAAH9/fwDW7P8DzMzMAMDA/wB/f38AAAAAAAAAAAAAAAAAAAAAAAAAAAAhAAAAGAAAABQAAADQAgAAlQsAAHA1AAC1JwAAEAAAACYAAAAIAAAAACAAAAAAAAA="/>
              </a:ext>
            </a:extLst>
          </p:cNvSpPr>
          <p:nvPr>
            <p:ph type="body" idx="1"/>
          </p:nvPr>
        </p:nvSpPr>
        <p:spPr/>
        <p:txBody>
          <a:bodyPr vert="horz" wrap="square" lIns="91440" tIns="45720" rIns="91440" bIns="45720" numCol="1" spcCol="215900" anchor="t">
            <a:prstTxWarp prst="textNoShape">
              <a:avLst/>
            </a:prstTxWarp>
          </a:bodyPr>
          <a:lstStyle/>
          <a:p>
            <a:pPr algn="just">
              <a:lnSpc>
                <a:spcPct val="80000"/>
              </a:lnSpc>
              <a:spcBef>
                <a:spcPts val="555"/>
              </a:spcBef>
              <a:defRPr lang="ru-RU" sz="2310"/>
            </a:pPr>
            <a:r>
              <a:rPr lang="ru-RU" b="1">
                <a:solidFill>
                  <a:srgbClr val="7030A0"/>
                </a:solidFill>
              </a:rPr>
              <a:t>Самое суровое наказание в соответствии со ст. 110 УК РФ установлено за доведение лица до самоубийства или до покушения на самоубийство путем угроз, жестокого обращения или систематического унижения человеческого достоинства потерпевшего. </a:t>
            </a:r>
          </a:p>
          <a:p>
            <a:pPr algn="just">
              <a:lnSpc>
                <a:spcPct val="80000"/>
              </a:lnSpc>
              <a:spcBef>
                <a:spcPts val="555"/>
              </a:spcBef>
              <a:defRPr lang="ru-RU" sz="2310"/>
            </a:pPr>
            <a:r>
              <a:rPr lang="ru-RU" b="1">
                <a:solidFill>
                  <a:srgbClr val="7030A0"/>
                </a:solidFill>
              </a:rPr>
              <a:t>Такое деяние, если совершено в отношении несовершеннолетнего, или в информационно-телекоммуникационных сетях (включая сеть "Интернет"), наказывается лишением свободы на срок от восьми до пятнадцати лет. </a:t>
            </a:r>
          </a:p>
          <a:p>
            <a:pPr algn="just">
              <a:lnSpc>
                <a:spcPct val="80000"/>
              </a:lnSpc>
              <a:spcBef>
                <a:spcPts val="555"/>
              </a:spcBef>
              <a:defRPr lang="ru-RU" sz="2310"/>
            </a:pPr>
            <a:r>
              <a:rPr lang="ru-RU" b="1">
                <a:solidFill>
                  <a:srgbClr val="7030A0"/>
                </a:solidFill>
              </a:rPr>
              <a:t>Уголовной ответственности за совершение такого деяния подлежит нарушитель, достигший шестнадцатилетнего возраста.</a:t>
            </a:r>
          </a:p>
          <a:p>
            <a:pPr algn="just">
              <a:lnSpc>
                <a:spcPct val="80000"/>
              </a:lnSpc>
              <a:spcBef>
                <a:spcPts val="555"/>
              </a:spcBef>
              <a:defRPr lang="ru-RU" sz="2310"/>
            </a:pPr>
            <a:endParaRPr lang="ru-RU" b="1">
              <a:solidFill>
                <a:srgbClr val="7030A0"/>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noChangeArrowheads="1"/>
            <a:extLst>
              <a:ext uri="smNativeData">
                <pr:smNativeData xmlns:pr="smNativeData" xmlns:p14="http://schemas.microsoft.com/office/powerpoint/2010/main" xmlns="" val="SMDATA_13_Z9e/YxMAAAAlAAAAZAAAAA0AAAAAkAAAAEgAAACQAAAASA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W7P8KAAAAACgAAAAoAAAAZAAAAGQAAAAAAAAAzMzMAAAAAABQAAAAUAAAAGQAAABkAAAAAAAAABcAAAAUAAAAAAAAAAAAAAD/fwAA/38AAAAAAAAJAAAABAAAAACAAQAMAAAAEAAAAAAAAAAAAAAAAAAAAAAAAAAeAAAAaAAAAAAAAAAAAAAAAAAAAAAAAAAAAAAAECcAABAnAAAAAAAAAAAAAAAAAAAAAAAAAAAAAAAAAAAAAAAAAAAAABQAAAAAAAAAwMD/AAAAAABkAAAAMgAAAAAAAABkAAAAAAAAAH9/fwAKAAAAHwAAAFQAAAD///8A////AQAAAAAAAAAAAAAAAAAAAAAAAAAAAAAAAAAAAAAAAAAAAAAAAH9/fwDW7P8DzMzMAMDA/wB/f38AAAAAAAAAAAAAAAAAAAAAAAAAAAAhAAAAGAAAABQAAADQAgAApQEAAHA1AABACgAAEAAAACYAAAAIAAAAACAAAAAAAAA="/>
              </a:ext>
            </a:extLst>
          </p:cNvSpPr>
          <p:nvPr>
            <p:ph type="title"/>
          </p:nvPr>
        </p:nvSpPr>
        <p:spPr/>
        <p:txBody>
          <a:bodyPr vert="horz" wrap="square" lIns="91440" tIns="45720" rIns="91440" bIns="45720" numCol="1" spcCol="215900" anchor="ctr">
            <a:prstTxWarp prst="textNoShape">
              <a:avLst/>
            </a:prstTxWarp>
          </a:bodyPr>
          <a:lstStyle/>
          <a:p>
            <a:pPr algn="ctr">
              <a:spcBef>
                <a:spcPts val="0"/>
              </a:spcBef>
              <a:defRPr lang="ru-RU" sz="3780"/>
            </a:pPr>
            <a:r>
              <a:rPr lang="ru-RU">
                <a:solidFill>
                  <a:srgbClr val="FF0000"/>
                </a:solidFill>
              </a:rPr>
              <a:t>Ответственность за буллинг, в частности и за кибербуллинг</a:t>
            </a:r>
          </a:p>
        </p:txBody>
      </p:sp>
      <p:sp>
        <p:nvSpPr>
          <p:cNvPr id="3" name="Объект 2"/>
          <p:cNvSpPr>
            <a:spLocks noGrp="1" noChangeArrowheads="1"/>
            <a:extLst>
              <a:ext uri="smNativeData">
                <pr:smNativeData xmlns:pr="smNativeData" xmlns:p14="http://schemas.microsoft.com/office/powerpoint/2010/main" xmlns="" val="SMDATA_13_Z9e/YxMAAAAlAAAAZA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W7P8KAAAAACgAAAAoAAAAZAAAAGQAAAAAAAAAzMzMAAAAAABQAAAAUAAAAGQAAABkAAAAAAAAABcAAAAUAAAAAAAAAAAAAAD/fwAA/38AAAAAAAAJAAAABAAAAAEAFgAMAAAAEAAAAAAAAAAAAAAAAAAAAAAAAAAeAAAAaAAAAAAAAAAAAAAAAAAAAAAAAAAAAAAAECcAABAnAAAAAAAAAAAAAAAAAAAAAAAAAAAAAAAAAAAAAAAAAAAAABQAAAAAAAAAwMD/AAAAAABkAAAAMgAAAAAAAABkAAAAAAAAAH9/fwAKAAAAHwAAAFQAAAD///8A////AQAAAAAAAAAAAAAAAAAAAAAAAAAAAAAAAAAAAAAAAAAAAAAAAH9/fwDW7P8DzMzMAMDA/wB/f38AAAAAAAAAAAAAAAAAAAAAAAAAAAAhAAAAGAAAABQAAADQAgAAlQsAAHA1AAC1JwAAAAAAACYAAAAIAAAAASAAAAAAAAA="/>
              </a:ext>
            </a:extLst>
          </p:cNvSpPr>
          <p:nvPr>
            <p:ph type="body" idx="1"/>
          </p:nvPr>
        </p:nvSpPr>
        <p:spPr>
          <a:xfrm>
            <a:off x="457200" y="1882775"/>
            <a:ext cx="8229600" cy="4572000"/>
          </a:xfrm>
        </p:spPr>
        <p:txBody>
          <a:bodyPr vert="horz" wrap="square" lIns="91440" tIns="45720" rIns="91440" bIns="45720" numCol="1" spcCol="215900" anchor="t">
            <a:prstTxWarp prst="textNoShape">
              <a:avLst/>
            </a:prstTxWarp>
          </a:bodyPr>
          <a:lstStyle/>
          <a:p>
            <a:pPr algn="just">
              <a:lnSpc>
                <a:spcPct val="90000"/>
              </a:lnSpc>
              <a:spcBef>
                <a:spcPts val="660"/>
              </a:spcBef>
              <a:buFont typeface="Wingdings" charset="2"/>
              <a:buChar char="q"/>
              <a:defRPr lang="ru-RU" sz="2760"/>
            </a:pPr>
            <a:r>
              <a:rPr lang="ru-RU" b="1">
                <a:solidFill>
                  <a:srgbClr val="7030A0"/>
                </a:solidFill>
              </a:rPr>
              <a:t>Родители нарушителей несут ответственность за ненадлежащее воспитание своих несовершеннолетних детей (они не научили своих детей уважительному отношению к товарищам).  </a:t>
            </a:r>
          </a:p>
          <a:p>
            <a:pPr algn="just">
              <a:lnSpc>
                <a:spcPct val="90000"/>
              </a:lnSpc>
              <a:spcBef>
                <a:spcPts val="660"/>
              </a:spcBef>
              <a:buFont typeface="Wingdings" charset="2"/>
              <a:buChar char="q"/>
              <a:defRPr lang="ru-RU" sz="2760"/>
            </a:pPr>
            <a:r>
              <a:rPr lang="ru-RU" b="1">
                <a:solidFill>
                  <a:srgbClr val="7030A0"/>
                </a:solidFill>
              </a:rPr>
              <a:t> Так, в силу ч. 1 ст. 5.35 КоАП РФ, родитель нарушителя может понести наказание в виде наложения административного штрафа. </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noChangeArrowheads="1"/>
            <a:extLst>
              <a:ext uri="smNativeData">
                <pr:smNativeData xmlns:pr="smNativeData" xmlns:p14="http://schemas.microsoft.com/office/powerpoint/2010/main" xmlns="" val="SMDATA_13_Z9e/YxMAAAAlAAAAZAAAAA0AAAAAkAAAAEgAAACQAAAASA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W7P8KAAAAACgAAAAoAAAAZAAAAGQAAAAAAAAAzMzMAAAAAABQAAAAUAAAAGQAAABkAAAAAAAAABcAAAAUAAAAAAAAAAAAAAD/fwAA/38AAAAAAAAJAAAABAAAAAEAAQAMAAAAEAAAAAAAAAAAAAAAAAAAAAAAAAAeAAAAaAAAAAAAAAAAAAAAAAAAAAAAAAAAAAAAECcAABAnAAAAAAAAAAAAAAAAAAAAAAAAAAAAAAAAAAAAAAAAAAAAABQAAAAAAAAAwMD/AAAAAABkAAAAMgAAAAAAAABkAAAAAAAAAH9/fwAKAAAAHwAAAFQAAAD///8A////AQAAAAAAAAAAAAAAAAAAAAAAAAAAAAAAAAAAAAAAAAAAAAAAAH9/fwDW7P8DzMzMAMDA/wB/f38AAAAAAAAAAAAAAAAAAAAAAAAAAAAhAAAAGAAAABQAAADQAgAApQEAAHA1AAAFCgAAEAAAACYAAAAIAAAAAQAAAAAAAAA="/>
              </a:ext>
            </a:extLst>
          </p:cNvSpPr>
          <p:nvPr>
            <p:ph type="title"/>
          </p:nvPr>
        </p:nvSpPr>
        <p:spPr>
          <a:xfrm>
            <a:off x="457200" y="267335"/>
            <a:ext cx="8229600" cy="1361440"/>
          </a:xfrm>
        </p:spPr>
        <p:txBody>
          <a:bodyPr/>
          <a:lstStyle/>
          <a:p>
            <a:pPr>
              <a:defRPr lang="ru-RU"/>
            </a:pPr>
            <a:endParaRPr/>
          </a:p>
        </p:txBody>
      </p:sp>
      <p:sp>
        <p:nvSpPr>
          <p:cNvPr id="3" name="Содержимое 2"/>
          <p:cNvSpPr>
            <a:spLocks noGrp="1" noChangeArrowheads="1"/>
            <a:extLst>
              <a:ext uri="smNativeData">
                <pr:smNativeData xmlns:pr="smNativeData" xmlns:p14="http://schemas.microsoft.com/office/powerpoint/2010/main" xmlns="" val="SMDATA_13_Z9e/YxMAAAAlAAAAZA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W7P8KAAAAACgAAAAoAAAAZAAAAGQAAAAAAAAAzMzMAAAAAABQAAAAUAAAAGQAAABkAAAAAAAAABcAAAAUAAAAAAAAAAAAAAD/fwAA/38AAAAAAAAJAAAABAAAAAEAAQAMAAAAEAAAAAAAAAAAAAAAAAAAAAAAAAAeAAAAaAAAAAAAAAAAAAAAAAAAAAAAAAAAAAAAECcAABAnAAAAAAAAAAAAAAAAAAAAAAAAAAAAAAAAAAAAAAAAAAAAABQAAAAAAAAAwMD/AAAAAABkAAAAMgAAAAAAAABkAAAAAAAAAH9/fwAKAAAAHwAAAFQAAAD///8A////AQAAAAAAAAAAAAAAAAAAAAAAAAAAAAAAAAAAAAAAAAAAAAAAAH9/fwDW7P8DzMzMAMDA/wB/f38AAAAAAAAAAAAAAAAAAAAAAAAAAAAhAAAAGAAAABQAAADQAgAAlQsAAHA1AAC1JwAAEAAAACYAAAAIAAAAAAAAAAAAAAA="/>
              </a:ext>
            </a:extLst>
          </p:cNvSpPr>
          <p:nvPr>
            <p:ph type="body" idx="1"/>
          </p:nvPr>
        </p:nvSpPr>
        <p:spPr/>
        <p:txBody>
          <a:bodyPr/>
          <a:lstStyle/>
          <a:p>
            <a:pPr algn="ctr">
              <a:buNone/>
              <a:defRPr lang="ru-RU"/>
            </a:pPr>
            <a:endParaRPr/>
          </a:p>
          <a:p>
            <a:pPr algn="ctr">
              <a:buNone/>
              <a:defRPr lang="ru-RU"/>
            </a:pPr>
            <a:endParaRPr/>
          </a:p>
          <a:p>
            <a:pPr algn="ctr">
              <a:buNone/>
              <a:defRPr lang="ru-RU"/>
            </a:pPr>
            <a:r>
              <a:rPr lang="ru-RU" b="1">
                <a:solidFill>
                  <a:srgbClr val="00B050"/>
                </a:solidFill>
              </a:rPr>
              <a:t>СПАСИБО ЗА ВНИМАНИЕ!</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noChangeArrowheads="1"/>
            <a:extLst>
              <a:ext uri="smNativeData">
                <pr:smNativeData xmlns:pr="smNativeData" xmlns:p14="http://schemas.microsoft.com/office/powerpoint/2010/main" xmlns="" val="SMDATA_13_Z9e/YxMAAAAlAAAAZAAAAA0AAAAAkAAAAEgAAACQAAAASA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W7P8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QAAAAAAAAAAAAAAAAAAAAAAAAAAAAAAAAAAAAAAAAAAAAAAAH9/fwDW7P8DzMzMAMDA/wB/f38AAAAAAAAAAAAAAAAAAAAAAAAAAAAhAAAAGAAAABQAAADQAgAApQEAAHA1AABACgAAEAAAACYAAAAIAAAAAAAAAAAAAAA="/>
              </a:ext>
            </a:extLst>
          </p:cNvSpPr>
          <p:nvPr>
            <p:ph type="title"/>
          </p:nvPr>
        </p:nvSpPr>
        <p:spPr/>
        <p:txBody>
          <a:bodyPr/>
          <a:lstStyle/>
          <a:p>
            <a:pPr algn="ctr">
              <a:defRPr lang="ru-RU"/>
            </a:pPr>
            <a:r>
              <a:t>Основные признаки буллинга</a:t>
            </a:r>
          </a:p>
        </p:txBody>
      </p:sp>
      <p:sp>
        <p:nvSpPr>
          <p:cNvPr id="3" name="Содержимое 2"/>
          <p:cNvSpPr>
            <a:spLocks noGrp="1" noChangeArrowheads="1"/>
            <a:extLst>
              <a:ext uri="smNativeData">
                <pr:smNativeData xmlns:pr="smNativeData" xmlns:p14="http://schemas.microsoft.com/office/powerpoint/2010/main" xmlns="" val="SMDATA_13_Z9e/YxMAAAAlAAAAZA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W7P8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QAAAAAAAAAAAAAAAAAAAAAAAAAAAAAAAAAAAAAAAAAAAAAAAH9/fwDW7P8DzMzMAMDA/wB/f38AAAAAAAAAAAAAAAAAAAAAAAAAAAAhAAAAGAAAABQAAADQAgAAlQsAAHA1AAC1JwAAEAAAACYAAAAIAAAAACAAAAAAAAA="/>
              </a:ext>
            </a:extLst>
          </p:cNvSpPr>
          <p:nvPr>
            <p:ph type="body" idx="1"/>
          </p:nvPr>
        </p:nvSpPr>
        <p:spPr>
          <a:xfrm>
            <a:off x="457199" y="1850390"/>
            <a:ext cx="8348345" cy="4879340"/>
          </a:xfrm>
        </p:spPr>
        <p:txBody>
          <a:bodyPr vert="horz" wrap="square" lIns="91440" tIns="45720" rIns="91440" bIns="45720" numCol="1" spcCol="215900" anchor="t">
            <a:prstTxWarp prst="textNoShape">
              <a:avLst/>
            </a:prstTxWarp>
            <a:normAutofit lnSpcReduction="10000"/>
          </a:bodyPr>
          <a:lstStyle/>
          <a:p>
            <a:pPr algn="just">
              <a:lnSpc>
                <a:spcPct val="80000"/>
              </a:lnSpc>
              <a:spcBef>
                <a:spcPts val="200"/>
              </a:spcBef>
              <a:buFont typeface="Wingdings" charset="2"/>
              <a:buChar char="q"/>
              <a:defRPr lang="ru-RU" sz="750"/>
            </a:pPr>
            <a:r>
              <a:rPr lang="ru-RU" sz="1200" b="1" dirty="0">
                <a:solidFill>
                  <a:srgbClr val="7030A0"/>
                </a:solidFill>
              </a:rPr>
              <a:t>намеренность, </a:t>
            </a:r>
            <a:endParaRPr lang="ru-RU" sz="1200" dirty="0">
              <a:solidFill>
                <a:srgbClr val="7030A0"/>
              </a:solidFill>
            </a:endParaRPr>
          </a:p>
          <a:p>
            <a:pPr algn="just">
              <a:lnSpc>
                <a:spcPct val="80000"/>
              </a:lnSpc>
              <a:spcBef>
                <a:spcPts val="200"/>
              </a:spcBef>
              <a:buFont typeface="Wingdings" charset="2"/>
              <a:buChar char="q"/>
              <a:defRPr lang="ru-RU" sz="750"/>
            </a:pPr>
            <a:r>
              <a:rPr lang="ru-RU" sz="1200" b="1" dirty="0">
                <a:solidFill>
                  <a:srgbClr val="7030A0"/>
                </a:solidFill>
              </a:rPr>
              <a:t>повторяемость,  </a:t>
            </a:r>
            <a:endParaRPr lang="ru-RU" sz="1200" dirty="0">
              <a:solidFill>
                <a:srgbClr val="7030A0"/>
              </a:solidFill>
            </a:endParaRPr>
          </a:p>
          <a:p>
            <a:pPr algn="just">
              <a:lnSpc>
                <a:spcPct val="80000"/>
              </a:lnSpc>
              <a:spcBef>
                <a:spcPts val="200"/>
              </a:spcBef>
              <a:buFont typeface="Wingdings" charset="2"/>
              <a:buChar char="q"/>
              <a:defRPr lang="ru-RU" sz="750"/>
            </a:pPr>
            <a:r>
              <a:rPr lang="ru-RU" sz="1200" b="1" dirty="0">
                <a:solidFill>
                  <a:srgbClr val="7030A0"/>
                </a:solidFill>
              </a:rPr>
              <a:t>неравенство сил (дисбаланс власти в отношениях участников).</a:t>
            </a:r>
          </a:p>
          <a:p>
            <a:pPr algn="just">
              <a:lnSpc>
                <a:spcPct val="80000"/>
              </a:lnSpc>
              <a:spcBef>
                <a:spcPts val="200"/>
              </a:spcBef>
              <a:buNone/>
              <a:defRPr lang="ru-RU" sz="750"/>
            </a:pPr>
            <a:endParaRPr lang="ru-RU" sz="1200" b="1" dirty="0">
              <a:solidFill>
                <a:srgbClr val="7030A0"/>
              </a:solidFill>
            </a:endParaRPr>
          </a:p>
          <a:p>
            <a:pPr marL="64135" indent="0">
              <a:lnSpc>
                <a:spcPct val="80000"/>
              </a:lnSpc>
              <a:spcBef>
                <a:spcPts val="220"/>
              </a:spcBef>
              <a:buNone/>
              <a:defRPr lang="ru-RU" sz="750"/>
            </a:pPr>
            <a:r>
              <a:rPr lang="ru-RU" sz="1200" b="1" dirty="0" smtClean="0">
                <a:solidFill>
                  <a:srgbClr val="7030A0"/>
                </a:solidFill>
              </a:rPr>
              <a:t>            БОЛЬНО</a:t>
            </a:r>
            <a:endParaRPr lang="ru-RU" sz="1200" b="1" dirty="0">
              <a:solidFill>
                <a:srgbClr val="7030A0"/>
              </a:solidFill>
            </a:endParaRPr>
          </a:p>
          <a:p>
            <a:pPr>
              <a:lnSpc>
                <a:spcPct val="80000"/>
              </a:lnSpc>
              <a:spcBef>
                <a:spcPts val="220"/>
              </a:spcBef>
              <a:buNone/>
              <a:defRPr lang="ru-RU" sz="750"/>
            </a:pPr>
            <a:r>
              <a:rPr lang="ru-RU" sz="1200" b="1" dirty="0">
                <a:solidFill>
                  <a:srgbClr val="7030A0"/>
                </a:solidFill>
              </a:rPr>
              <a:t>Душевное и телесное здоровье человека могут пострадать от подобных действий.</a:t>
            </a:r>
          </a:p>
          <a:p>
            <a:pPr>
              <a:lnSpc>
                <a:spcPct val="80000"/>
              </a:lnSpc>
              <a:spcBef>
                <a:spcPts val="220"/>
              </a:spcBef>
              <a:buNone/>
              <a:defRPr lang="ru-RU" sz="750"/>
            </a:pPr>
            <a:r>
              <a:rPr lang="ru-RU" sz="1200" b="1" dirty="0">
                <a:solidFill>
                  <a:srgbClr val="7030A0"/>
                </a:solidFill>
              </a:rPr>
              <a:t>Боль может быть видимой для других или скрытой.</a:t>
            </a:r>
          </a:p>
          <a:p>
            <a:pPr marL="64135" indent="0">
              <a:lnSpc>
                <a:spcPct val="80000"/>
              </a:lnSpc>
              <a:spcBef>
                <a:spcPts val="220"/>
              </a:spcBef>
              <a:buNone/>
              <a:defRPr lang="ru-RU" sz="750"/>
            </a:pPr>
            <a:r>
              <a:rPr lang="ru-RU" sz="1200" b="1" dirty="0" smtClean="0">
                <a:solidFill>
                  <a:srgbClr val="7030A0"/>
                </a:solidFill>
              </a:rPr>
              <a:t>           ТРУДНО</a:t>
            </a:r>
            <a:r>
              <a:rPr lang="ru-RU" sz="1200" dirty="0" smtClean="0">
                <a:solidFill>
                  <a:srgbClr val="7030A0"/>
                </a:solidFill>
              </a:rPr>
              <a:t> </a:t>
            </a:r>
            <a:r>
              <a:rPr lang="ru-RU" sz="1200" b="1" dirty="0">
                <a:solidFill>
                  <a:srgbClr val="7030A0"/>
                </a:solidFill>
              </a:rPr>
              <a:t>ЗАЩИТИТЬ СЕБЯ (неравенство сил)</a:t>
            </a:r>
            <a:endParaRPr lang="ru-RU" sz="1200" dirty="0">
              <a:solidFill>
                <a:srgbClr val="7030A0"/>
              </a:solidFill>
            </a:endParaRPr>
          </a:p>
          <a:p>
            <a:pPr>
              <a:lnSpc>
                <a:spcPct val="80000"/>
              </a:lnSpc>
              <a:spcBef>
                <a:spcPts val="240"/>
              </a:spcBef>
              <a:buNone/>
              <a:defRPr lang="ru-RU" sz="750"/>
            </a:pPr>
            <a:r>
              <a:rPr lang="ru-RU" sz="1200" b="1" dirty="0">
                <a:solidFill>
                  <a:srgbClr val="7030A0"/>
                </a:solidFill>
              </a:rPr>
              <a:t>Силы в травле всегда неравны. Жертва может быть физически слабее, беднее или богаче или может просто </a:t>
            </a:r>
            <a:r>
              <a:rPr lang="ru-RU" sz="1200" b="1" dirty="0" smtClean="0">
                <a:solidFill>
                  <a:srgbClr val="7030A0"/>
                </a:solidFill>
              </a:rPr>
              <a:t>отличаться от </a:t>
            </a:r>
            <a:r>
              <a:rPr lang="ru-RU" sz="1200" b="1" dirty="0">
                <a:solidFill>
                  <a:srgbClr val="7030A0"/>
                </a:solidFill>
              </a:rPr>
              <a:t>других; у жертвы может быть мало друзей в школе и т.п.</a:t>
            </a:r>
          </a:p>
          <a:p>
            <a:pPr marL="64135" indent="0" algn="just">
              <a:lnSpc>
                <a:spcPct val="80000"/>
              </a:lnSpc>
              <a:spcBef>
                <a:spcPts val="240"/>
              </a:spcBef>
              <a:buNone/>
              <a:defRPr lang="ru-RU" sz="750"/>
            </a:pPr>
            <a:r>
              <a:rPr lang="ru-RU" sz="1200" b="1" dirty="0" smtClean="0">
                <a:solidFill>
                  <a:srgbClr val="7030A0"/>
                </a:solidFill>
              </a:rPr>
              <a:t>          НЕОДНОКРАТНО </a:t>
            </a:r>
            <a:r>
              <a:rPr lang="ru-RU" sz="1200" b="1" dirty="0">
                <a:solidFill>
                  <a:srgbClr val="7030A0"/>
                </a:solidFill>
              </a:rPr>
              <a:t>(повторяемость)</a:t>
            </a:r>
          </a:p>
          <a:p>
            <a:pPr marL="64135" indent="0" algn="just">
              <a:lnSpc>
                <a:spcPct val="80000"/>
              </a:lnSpc>
              <a:spcBef>
                <a:spcPts val="240"/>
              </a:spcBef>
              <a:buNone/>
              <a:defRPr lang="ru-RU" sz="750"/>
            </a:pPr>
            <a:r>
              <a:rPr lang="ru-RU" sz="1200" b="1" dirty="0" smtClean="0">
                <a:solidFill>
                  <a:srgbClr val="7030A0"/>
                </a:solidFill>
              </a:rPr>
              <a:t>  Один </a:t>
            </a:r>
            <a:r>
              <a:rPr lang="ru-RU" sz="1200" b="1" dirty="0">
                <a:solidFill>
                  <a:srgbClr val="7030A0"/>
                </a:solidFill>
              </a:rPr>
              <a:t>и тот же человек или группа несколько раз вредит кому-то. </a:t>
            </a:r>
            <a:r>
              <a:rPr lang="ru-RU" sz="1200" b="1" dirty="0" err="1">
                <a:solidFill>
                  <a:srgbClr val="7030A0"/>
                </a:solidFill>
              </a:rPr>
              <a:t>Буллинг</a:t>
            </a:r>
            <a:r>
              <a:rPr lang="ru-RU" sz="1200" b="1" dirty="0">
                <a:solidFill>
                  <a:srgbClr val="7030A0"/>
                </a:solidFill>
              </a:rPr>
              <a:t> - это не случайный одноразовый спор или драка.</a:t>
            </a:r>
          </a:p>
          <a:p>
            <a:pPr algn="just">
              <a:lnSpc>
                <a:spcPct val="80000"/>
              </a:lnSpc>
              <a:spcBef>
                <a:spcPts val="240"/>
              </a:spcBef>
              <a:buNone/>
              <a:defRPr lang="ru-RU" sz="750"/>
            </a:pPr>
            <a:r>
              <a:rPr lang="ru-RU" sz="1200" b="1" dirty="0">
                <a:solidFill>
                  <a:srgbClr val="7030A0"/>
                </a:solidFill>
              </a:rPr>
              <a:t>         </a:t>
            </a:r>
            <a:r>
              <a:rPr lang="ru-RU" sz="1200" b="1" dirty="0" smtClean="0">
                <a:solidFill>
                  <a:srgbClr val="7030A0"/>
                </a:solidFill>
              </a:rPr>
              <a:t>ПРЕДНАМЕРЕННО </a:t>
            </a:r>
            <a:r>
              <a:rPr lang="ru-RU" sz="1200" b="1" dirty="0">
                <a:solidFill>
                  <a:srgbClr val="7030A0"/>
                </a:solidFill>
              </a:rPr>
              <a:t>(намеренность)</a:t>
            </a:r>
            <a:endParaRPr lang="ru-RU" sz="1200" dirty="0">
              <a:solidFill>
                <a:srgbClr val="7030A0"/>
              </a:solidFill>
            </a:endParaRPr>
          </a:p>
          <a:p>
            <a:pPr algn="just">
              <a:lnSpc>
                <a:spcPct val="80000"/>
              </a:lnSpc>
              <a:spcBef>
                <a:spcPts val="240"/>
              </a:spcBef>
              <a:buNone/>
              <a:defRPr lang="ru-RU" sz="750"/>
            </a:pPr>
            <a:r>
              <a:rPr lang="ru-RU" sz="1200" b="1" dirty="0">
                <a:solidFill>
                  <a:srgbClr val="7030A0"/>
                </a:solidFill>
              </a:rPr>
              <a:t>Человек причиняет физическую или психологическую боль другому человеку намеренно, а не случайно. Дружеская игра или розыгрыши - это не </a:t>
            </a:r>
            <a:r>
              <a:rPr lang="ru-RU" sz="1200" b="1" dirty="0" err="1">
                <a:solidFill>
                  <a:srgbClr val="7030A0"/>
                </a:solidFill>
              </a:rPr>
              <a:t>буллинг</a:t>
            </a:r>
            <a:r>
              <a:rPr lang="ru-RU" sz="1200" b="1" dirty="0">
                <a:solidFill>
                  <a:srgbClr val="7030A0"/>
                </a:solidFill>
              </a:rPr>
              <a:t>.</a:t>
            </a:r>
          </a:p>
          <a:p>
            <a:pPr algn="just">
              <a:lnSpc>
                <a:spcPct val="80000"/>
              </a:lnSpc>
              <a:spcBef>
                <a:spcPts val="200"/>
              </a:spcBef>
              <a:buNone/>
              <a:defRPr lang="ru-RU" sz="750"/>
            </a:pPr>
            <a:endParaRPr lang="ru-RU" sz="1200" b="1" dirty="0">
              <a:solidFill>
                <a:srgbClr val="7030A0"/>
              </a:solidFill>
            </a:endParaRPr>
          </a:p>
          <a:p>
            <a:pPr algn="just">
              <a:lnSpc>
                <a:spcPct val="80000"/>
              </a:lnSpc>
              <a:spcBef>
                <a:spcPts val="200"/>
              </a:spcBef>
              <a:buNone/>
              <a:defRPr lang="ru-RU" sz="750"/>
            </a:pPr>
            <a:r>
              <a:rPr lang="ru-RU" sz="1200" b="1" u="sng" dirty="0">
                <a:solidFill>
                  <a:srgbClr val="425FAA"/>
                </a:solidFill>
              </a:rPr>
              <a:t>БУЛЛИНГ</a:t>
            </a:r>
            <a:r>
              <a:rPr lang="ru-RU" sz="1200" b="1" dirty="0">
                <a:solidFill>
                  <a:srgbClr val="425FAA"/>
                </a:solidFill>
              </a:rPr>
              <a:t> в школе является широко распространённым феноменом и встречается порой и со стороны школьников по отношению к учителям.</a:t>
            </a:r>
            <a:endParaRPr lang="ru-RU" sz="1200" dirty="0">
              <a:solidFill>
                <a:srgbClr val="425FAA"/>
              </a:solidFill>
            </a:endParaRPr>
          </a:p>
          <a:p>
            <a:pPr algn="just">
              <a:lnSpc>
                <a:spcPct val="80000"/>
              </a:lnSpc>
              <a:spcBef>
                <a:spcPts val="200"/>
              </a:spcBef>
              <a:buNone/>
              <a:defRPr lang="ru-RU" sz="750"/>
            </a:pPr>
            <a:endParaRPr lang="ru-RU" sz="1100" dirty="0"/>
          </a:p>
          <a:p>
            <a:pPr algn="just">
              <a:lnSpc>
                <a:spcPct val="80000"/>
              </a:lnSpc>
              <a:spcBef>
                <a:spcPts val="200"/>
              </a:spcBef>
              <a:buNone/>
              <a:defRPr lang="ru-RU" sz="750"/>
            </a:pPr>
            <a:r>
              <a:rPr lang="ru-RU" sz="1200" b="1" u="sng" dirty="0">
                <a:solidFill>
                  <a:srgbClr val="0070C0"/>
                </a:solidFill>
              </a:rPr>
              <a:t>Важная особенность </a:t>
            </a:r>
            <a:r>
              <a:rPr lang="ru-RU" sz="1200" b="1" u="sng" dirty="0" err="1">
                <a:solidFill>
                  <a:srgbClr val="0070C0"/>
                </a:solidFill>
              </a:rPr>
              <a:t>буллинга</a:t>
            </a:r>
            <a:r>
              <a:rPr lang="ru-RU" sz="1200" b="1" u="sng" dirty="0">
                <a:solidFill>
                  <a:srgbClr val="0070C0"/>
                </a:solidFill>
              </a:rPr>
              <a:t> </a:t>
            </a:r>
            <a:r>
              <a:rPr lang="ru-RU" sz="1200" b="1" dirty="0">
                <a:solidFill>
                  <a:srgbClr val="0070C0"/>
                </a:solidFill>
              </a:rPr>
              <a:t>- </a:t>
            </a:r>
            <a:r>
              <a:rPr lang="ru-RU" sz="1200" b="1" dirty="0" err="1">
                <a:solidFill>
                  <a:srgbClr val="0070C0"/>
                </a:solidFill>
              </a:rPr>
              <a:t>вовлечённость</a:t>
            </a:r>
            <a:r>
              <a:rPr lang="ru-RU" sz="1200" b="1" dirty="0">
                <a:solidFill>
                  <a:srgbClr val="0070C0"/>
                </a:solidFill>
              </a:rPr>
              <a:t> всех участников коллектива. Даже если они не активные его участники (агрессор, жертва), они выступают в качестве наблюдателей и не в меньшей степени несут ответственность за происходящее. </a:t>
            </a:r>
          </a:p>
          <a:p>
            <a:pPr algn="just">
              <a:lnSpc>
                <a:spcPct val="80000"/>
              </a:lnSpc>
              <a:spcBef>
                <a:spcPts val="200"/>
              </a:spcBef>
              <a:buNone/>
              <a:defRPr lang="ru-RU" sz="750"/>
            </a:pPr>
            <a:endParaRPr lang="ru-RU" sz="1100" b="1" dirty="0"/>
          </a:p>
          <a:p>
            <a:pPr algn="just">
              <a:lnSpc>
                <a:spcPct val="80000"/>
              </a:lnSpc>
              <a:spcBef>
                <a:spcPts val="200"/>
              </a:spcBef>
              <a:buNone/>
              <a:defRPr lang="ru-RU" sz="750"/>
            </a:pPr>
            <a:r>
              <a:rPr lang="ru-RU" sz="1100" b="1" u="sng" dirty="0" err="1">
                <a:solidFill>
                  <a:srgbClr val="7030A0"/>
                </a:solidFill>
              </a:rPr>
              <a:t>Буллинг</a:t>
            </a:r>
            <a:r>
              <a:rPr lang="ru-RU" sz="1100" b="1" u="sng" dirty="0">
                <a:solidFill>
                  <a:srgbClr val="7030A0"/>
                </a:solidFill>
              </a:rPr>
              <a:t> затрагивает различные сферы человеческой, и в частности, школьной жизни: </a:t>
            </a:r>
          </a:p>
          <a:p>
            <a:pPr algn="just">
              <a:lnSpc>
                <a:spcPct val="80000"/>
              </a:lnSpc>
              <a:spcBef>
                <a:spcPts val="200"/>
              </a:spcBef>
              <a:buNone/>
              <a:defRPr lang="ru-RU" sz="750"/>
            </a:pPr>
            <a:endParaRPr lang="ru-RU" sz="1100" b="1" dirty="0">
              <a:solidFill>
                <a:srgbClr val="7030A0"/>
              </a:solidFill>
            </a:endParaRPr>
          </a:p>
          <a:p>
            <a:pPr algn="just">
              <a:lnSpc>
                <a:spcPct val="80000"/>
              </a:lnSpc>
              <a:spcBef>
                <a:spcPts val="200"/>
              </a:spcBef>
              <a:buFont typeface="Wingdings" charset="2"/>
              <a:buChar char="q"/>
              <a:defRPr lang="ru-RU" sz="750"/>
            </a:pPr>
            <a:r>
              <a:rPr lang="ru-RU" sz="1100" b="1" dirty="0">
                <a:solidFill>
                  <a:srgbClr val="7030A0"/>
                </a:solidFill>
              </a:rPr>
              <a:t>чувство безопасности у школьников и учителей, </a:t>
            </a:r>
          </a:p>
          <a:p>
            <a:pPr algn="just">
              <a:lnSpc>
                <a:spcPct val="80000"/>
              </a:lnSpc>
              <a:spcBef>
                <a:spcPts val="200"/>
              </a:spcBef>
              <a:buFont typeface="Wingdings" charset="2"/>
              <a:buChar char="q"/>
              <a:defRPr lang="ru-RU" sz="750"/>
            </a:pPr>
            <a:r>
              <a:rPr lang="ru-RU" sz="1100" b="1" dirty="0">
                <a:solidFill>
                  <a:srgbClr val="7030A0"/>
                </a:solidFill>
              </a:rPr>
              <a:t>физическое и психологическое здоровье, </a:t>
            </a:r>
          </a:p>
          <a:p>
            <a:pPr algn="just">
              <a:lnSpc>
                <a:spcPct val="80000"/>
              </a:lnSpc>
              <a:spcBef>
                <a:spcPts val="200"/>
              </a:spcBef>
              <a:buFont typeface="Wingdings" charset="2"/>
              <a:buChar char="q"/>
              <a:defRPr lang="ru-RU" sz="750"/>
            </a:pPr>
            <a:r>
              <a:rPr lang="ru-RU" sz="1100" b="1" dirty="0">
                <a:solidFill>
                  <a:srgbClr val="7030A0"/>
                </a:solidFill>
              </a:rPr>
              <a:t>качество и эффективность деятельности, </a:t>
            </a:r>
          </a:p>
          <a:p>
            <a:pPr algn="just">
              <a:lnSpc>
                <a:spcPct val="80000"/>
              </a:lnSpc>
              <a:spcBef>
                <a:spcPts val="200"/>
              </a:spcBef>
              <a:buFont typeface="Wingdings" charset="2"/>
              <a:buChar char="q"/>
              <a:defRPr lang="ru-RU" sz="750"/>
            </a:pPr>
            <a:r>
              <a:rPr lang="ru-RU" sz="1100" b="1" dirty="0">
                <a:solidFill>
                  <a:srgbClr val="7030A0"/>
                </a:solidFill>
              </a:rPr>
              <a:t>культуру школьной жизни. </a:t>
            </a:r>
            <a:endParaRPr lang="ru-RU" sz="1100" dirty="0">
              <a:solidFill>
                <a:srgbClr val="7030A0"/>
              </a:solidFill>
            </a:endParaRPr>
          </a:p>
          <a:p>
            <a:pPr>
              <a:lnSpc>
                <a:spcPct val="80000"/>
              </a:lnSpc>
              <a:spcBef>
                <a:spcPts val="180"/>
              </a:spcBef>
              <a:buNone/>
              <a:defRPr lang="ru-RU" sz="750"/>
            </a:pPr>
            <a:endParaRPr lang="ru-RU" dirty="0">
              <a:solidFill>
                <a:srgbClr val="7030A0"/>
              </a:solidFill>
            </a:endParaRPr>
          </a:p>
          <a:p>
            <a:pPr>
              <a:lnSpc>
                <a:spcPct val="80000"/>
              </a:lnSpc>
              <a:spcBef>
                <a:spcPts val="180"/>
              </a:spcBef>
              <a:buNone/>
              <a:defRPr lang="ru-RU" sz="750"/>
            </a:pPr>
            <a:endParaRPr lang="ru-RU" dirty="0">
              <a:solidFill>
                <a:srgbClr val="7030A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noChangeArrowheads="1"/>
            <a:extLst>
              <a:ext uri="smNativeData">
                <pr:smNativeData xmlns:pr="smNativeData" xmlns:p14="http://schemas.microsoft.com/office/powerpoint/2010/main" xmlns="" val="SMDATA_13_Z9e/YxMAAAAlAAAAZAAAAA0AAAAAkAAAAEgAAACQAAAASA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W7P8KAAAAACgAAAAoAAAAZAAAAGQAAAAAAAAAzMzMAAAAAABQAAAAUAAAAGQAAABkAAAAAAAAABcAAAAUAAAAAAAAAAAAAAD/fwAA/38AAAAAAAAJAAAABAAAABQAAAAMAAAAEAAAAAAAAAAAAAAAAAAAAAAAAAAeAAAAaAAAAAAAAAAAAAAAAAAAAAAAAAAAAAAAECcAABAnAAAAAAAAAAAAAAAAAAAAAAAAAAAAAAAAAAAAAAAAAAAAABQAAAAAAAAAwMD/AAAAAABkAAAAMgAAAAAAAABkAAAAAAAAAH9/fwAKAAAAHwAAAFQAAAD///8A////AQAAAAAAAAAAAAAAAAAAAAAAAAAAAAAAAAAAAAAAAAAAAAAAAH9/fwDW7P8DzMzMAMDA/wB/f38AAAAAAAAAAAAAAAAAAAAAAAAAAAAhAAAAGAAAABQAAADQAgAApQEAAHA1AABACgAAEAAAACYAAAAIAAAAAAAAAAAAAAA="/>
              </a:ext>
            </a:extLst>
          </p:cNvSpPr>
          <p:nvPr>
            <p:ph type="title"/>
          </p:nvPr>
        </p:nvSpPr>
        <p:spPr/>
        <p:txBody>
          <a:bodyPr/>
          <a:lstStyle/>
          <a:p>
            <a:pPr algn="ctr">
              <a:defRPr lang="ru-RU"/>
            </a:pPr>
            <a:r>
              <a:rPr lang="ru-RU" b="1"/>
              <a:t>Виды буллинга</a:t>
            </a:r>
          </a:p>
        </p:txBody>
      </p:sp>
      <p:sp>
        <p:nvSpPr>
          <p:cNvPr id="3" name="Содержимое 2"/>
          <p:cNvSpPr>
            <a:spLocks noGrp="1" noChangeArrowheads="1"/>
            <a:extLst>
              <a:ext uri="smNativeData">
                <pr:smNativeData xmlns:pr="smNativeData" xmlns:p14="http://schemas.microsoft.com/office/powerpoint/2010/main" xmlns="" val="SMDATA_13_Z9e/YxMAAAAlAAAAZA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W7P8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QAAAAAAAAAAAAAAAAAAAAAAAAAAAAAAAAAAAAAAAAAAAAAAAH9/fwDW7P8DzMzMAMDA/wB/f38AAAAAAAAAAAAAAAAAAAAAAAAAAAAhAAAAGAAAABQAAADQAgAAlQsAAHA1AAC1JwAAEAAAACYAAAAIAAAAACAAAAAAAAA="/>
              </a:ext>
            </a:extLst>
          </p:cNvSpPr>
          <p:nvPr>
            <p:ph type="body" idx="1"/>
          </p:nvPr>
        </p:nvSpPr>
        <p:spPr/>
        <p:txBody>
          <a:bodyPr vert="horz" wrap="square" lIns="91440" tIns="45720" rIns="91440" bIns="45720" numCol="1" spcCol="215900" anchor="t">
            <a:prstTxWarp prst="textNoShape">
              <a:avLst/>
            </a:prstTxWarp>
          </a:bodyPr>
          <a:lstStyle/>
          <a:p>
            <a:pPr algn="just">
              <a:lnSpc>
                <a:spcPct val="80000"/>
              </a:lnSpc>
              <a:spcBef>
                <a:spcPts val="335"/>
              </a:spcBef>
              <a:buNone/>
              <a:defRPr lang="ru-RU" sz="750"/>
            </a:pPr>
            <a:r>
              <a:rPr lang="ru-RU" sz="1400" b="1" u="sng">
                <a:solidFill>
                  <a:srgbClr val="7030A0"/>
                </a:solidFill>
              </a:rPr>
              <a:t>Прямой буллинг</a:t>
            </a:r>
            <a:r>
              <a:rPr lang="ru-RU" sz="1400" b="1">
                <a:solidFill>
                  <a:srgbClr val="7030A0"/>
                </a:solidFill>
              </a:rPr>
              <a:t> происходит в основном в младшей школе.</a:t>
            </a:r>
          </a:p>
          <a:p>
            <a:pPr algn="just">
              <a:lnSpc>
                <a:spcPct val="80000"/>
              </a:lnSpc>
              <a:spcBef>
                <a:spcPts val="335"/>
              </a:spcBef>
              <a:buNone/>
              <a:defRPr lang="ru-RU" sz="750"/>
            </a:pPr>
            <a:endParaRPr lang="ru-RU" sz="1400" b="1" u="sng">
              <a:solidFill>
                <a:srgbClr val="7030A0"/>
              </a:solidFill>
            </a:endParaRPr>
          </a:p>
          <a:p>
            <a:pPr algn="just">
              <a:lnSpc>
                <a:spcPct val="80000"/>
              </a:lnSpc>
              <a:spcBef>
                <a:spcPts val="335"/>
              </a:spcBef>
              <a:buNone/>
              <a:defRPr lang="ru-RU" sz="750"/>
            </a:pPr>
            <a:r>
              <a:rPr lang="ru-RU" sz="1400" b="1" u="sng">
                <a:solidFill>
                  <a:srgbClr val="7030A0"/>
                </a:solidFill>
              </a:rPr>
              <a:t>Косвенный буллинг</a:t>
            </a:r>
            <a:r>
              <a:rPr lang="ru-RU" sz="1400" b="1">
                <a:solidFill>
                  <a:srgbClr val="7030A0"/>
                </a:solidFill>
              </a:rPr>
              <a:t> наиболее распространён в средней и старшей школе.</a:t>
            </a:r>
          </a:p>
          <a:p>
            <a:pPr algn="just">
              <a:lnSpc>
                <a:spcPct val="80000"/>
              </a:lnSpc>
              <a:spcBef>
                <a:spcPts val="335"/>
              </a:spcBef>
              <a:buNone/>
              <a:defRPr lang="ru-RU" sz="750"/>
            </a:pPr>
            <a:endParaRPr lang="ru-RU" sz="1400" b="1">
              <a:solidFill>
                <a:srgbClr val="7030A0"/>
              </a:solidFill>
            </a:endParaRPr>
          </a:p>
          <a:p>
            <a:pPr algn="just">
              <a:lnSpc>
                <a:spcPct val="80000"/>
              </a:lnSpc>
              <a:spcBef>
                <a:spcPts val="335"/>
              </a:spcBef>
              <a:buNone/>
              <a:defRPr lang="ru-RU" sz="750"/>
            </a:pPr>
            <a:r>
              <a:rPr lang="ru-RU" sz="1400" b="1" u="sng">
                <a:solidFill>
                  <a:srgbClr val="7030A0"/>
                </a:solidFill>
              </a:rPr>
              <a:t>ПРЯМОЙ</a:t>
            </a:r>
            <a:r>
              <a:rPr lang="ru-RU" sz="1400" b="1">
                <a:solidFill>
                  <a:srgbClr val="7030A0"/>
                </a:solidFill>
              </a:rPr>
              <a:t> буллинг может проявляться в виде:</a:t>
            </a:r>
          </a:p>
          <a:p>
            <a:pPr algn="just">
              <a:lnSpc>
                <a:spcPct val="80000"/>
              </a:lnSpc>
              <a:spcBef>
                <a:spcPts val="335"/>
              </a:spcBef>
              <a:buNone/>
              <a:defRPr lang="ru-RU" sz="750"/>
            </a:pPr>
            <a:endParaRPr lang="ru-RU" sz="1400" b="1">
              <a:solidFill>
                <a:srgbClr val="7030A0"/>
              </a:solidFill>
            </a:endParaRPr>
          </a:p>
          <a:p>
            <a:pPr algn="just">
              <a:lnSpc>
                <a:spcPct val="80000"/>
              </a:lnSpc>
              <a:spcBef>
                <a:spcPts val="335"/>
              </a:spcBef>
              <a:buNone/>
              <a:defRPr lang="ru-RU" sz="750"/>
            </a:pPr>
            <a:r>
              <a:rPr lang="ru-RU" sz="1400" b="1">
                <a:solidFill>
                  <a:srgbClr val="7030A0"/>
                </a:solidFill>
              </a:rPr>
              <a:t>1) </a:t>
            </a:r>
            <a:r>
              <a:rPr lang="ru-RU" sz="1400" b="1" u="sng">
                <a:solidFill>
                  <a:srgbClr val="7030A0"/>
                </a:solidFill>
              </a:rPr>
              <a:t>ФИЗИЧЕСКОЙ АГРЕССИИ </a:t>
            </a:r>
            <a:r>
              <a:rPr lang="ru-RU" sz="1400" b="1">
                <a:solidFill>
                  <a:srgbClr val="7030A0"/>
                </a:solidFill>
              </a:rPr>
              <a:t>(удары, пинки, побои, нанесение иных телесных повреждений, щипание, запугивания, обзывательства, жестокие шутки, притеснения через социальный статус, религию, расу, прикосновения сексуального характера);</a:t>
            </a:r>
          </a:p>
          <a:p>
            <a:pPr algn="just">
              <a:lnSpc>
                <a:spcPct val="80000"/>
              </a:lnSpc>
              <a:spcBef>
                <a:spcPts val="335"/>
              </a:spcBef>
              <a:buNone/>
              <a:defRPr lang="ru-RU" sz="750"/>
            </a:pPr>
            <a:r>
              <a:rPr lang="ru-RU" sz="1400" b="1">
                <a:solidFill>
                  <a:srgbClr val="7030A0"/>
                </a:solidFill>
              </a:rPr>
              <a:t>2) </a:t>
            </a:r>
            <a:r>
              <a:rPr lang="ru-RU" sz="1400" b="1" u="sng">
                <a:solidFill>
                  <a:srgbClr val="7030A0"/>
                </a:solidFill>
              </a:rPr>
              <a:t>ВЕРБАЛЬНОГО (СЛОВЕСНОГО) БУЛЛИНГА </a:t>
            </a:r>
            <a:r>
              <a:rPr lang="ru-RU" sz="1400" b="1">
                <a:solidFill>
                  <a:srgbClr val="7030A0"/>
                </a:solidFill>
              </a:rPr>
              <a:t>(издевательства или запугивания с помощью жестоких слов: постоянные оскорбления, угрозы и неуважительные комментарии о внешнем виде, религии, этнической принадлежности, инвалидности и т.д.).</a:t>
            </a:r>
          </a:p>
          <a:p>
            <a:pPr algn="just">
              <a:lnSpc>
                <a:spcPct val="80000"/>
              </a:lnSpc>
              <a:spcBef>
                <a:spcPts val="335"/>
              </a:spcBef>
              <a:buNone/>
              <a:defRPr lang="ru-RU" sz="750"/>
            </a:pPr>
            <a:r>
              <a:rPr lang="ru-RU" sz="1400" b="1">
                <a:solidFill>
                  <a:srgbClr val="7030A0"/>
                </a:solidFill>
              </a:rPr>
              <a:t>3) </a:t>
            </a:r>
            <a:r>
              <a:rPr lang="ru-RU" sz="1400" b="1" u="sng">
                <a:solidFill>
                  <a:srgbClr val="7030A0"/>
                </a:solidFill>
              </a:rPr>
              <a:t>СОЦИАЛЬНОГО БУЛЛИНГА/ИЗОЛЯЦИИ </a:t>
            </a:r>
            <a:r>
              <a:rPr lang="ru-RU" sz="1400" b="1">
                <a:solidFill>
                  <a:srgbClr val="7030A0"/>
                </a:solidFill>
              </a:rPr>
              <a:t>(жертва умышленно изолируется, выгоняется или игнорируется частью учеников или всем классом, детским коллективом).</a:t>
            </a:r>
          </a:p>
          <a:p>
            <a:pPr>
              <a:lnSpc>
                <a:spcPct val="80000"/>
              </a:lnSpc>
              <a:spcBef>
                <a:spcPts val="335"/>
              </a:spcBef>
              <a:buNone/>
              <a:defRPr lang="ru-RU" sz="750"/>
            </a:pPr>
            <a:endParaRPr lang="ru-RU" sz="1400" b="1">
              <a:solidFill>
                <a:srgbClr val="7030A0"/>
              </a:solidFill>
            </a:endParaRPr>
          </a:p>
          <a:p>
            <a:pPr algn="just">
              <a:lnSpc>
                <a:spcPct val="80000"/>
              </a:lnSpc>
              <a:spcBef>
                <a:spcPts val="335"/>
              </a:spcBef>
              <a:buNone/>
              <a:defRPr lang="ru-RU" sz="750"/>
            </a:pPr>
            <a:r>
              <a:rPr lang="ru-RU" sz="1400" b="1">
                <a:solidFill>
                  <a:srgbClr val="7030A0"/>
                </a:solidFill>
              </a:rPr>
              <a:t>	Гораздо сложнее выявить проявление </a:t>
            </a:r>
            <a:r>
              <a:rPr lang="ru-RU" sz="1400" b="1" u="sng">
                <a:solidFill>
                  <a:srgbClr val="7030A0"/>
                </a:solidFill>
              </a:rPr>
              <a:t>КОСВЕННОГО буллинга</a:t>
            </a:r>
            <a:r>
              <a:rPr lang="ru-RU" sz="1400" b="1">
                <a:solidFill>
                  <a:srgbClr val="7030A0"/>
                </a:solidFill>
              </a:rPr>
              <a:t>, который включает в себя такое поведение, как </a:t>
            </a:r>
            <a:r>
              <a:rPr lang="ru-RU" sz="1400" b="1" u="sng">
                <a:solidFill>
                  <a:srgbClr val="7030A0"/>
                </a:solidFill>
              </a:rPr>
              <a:t>распространение слухов и ложной информации о жертве. </a:t>
            </a:r>
          </a:p>
          <a:p>
            <a:pPr algn="just">
              <a:lnSpc>
                <a:spcPct val="80000"/>
              </a:lnSpc>
              <a:spcBef>
                <a:spcPts val="335"/>
              </a:spcBef>
              <a:buNone/>
              <a:defRPr lang="ru-RU" sz="750"/>
            </a:pPr>
            <a:r>
              <a:rPr lang="ru-RU" sz="1400" b="1">
                <a:solidFill>
                  <a:srgbClr val="7030A0"/>
                </a:solidFill>
              </a:rPr>
              <a:t>	Если прямое насилие можно объективно наблюдать, то косвенная агрессия распознается на этапе, когда жертва испытывает на себе серьезные психологические последствия травли или обращается за помощью к третьему лицу.</a:t>
            </a:r>
          </a:p>
          <a:p>
            <a:pPr algn="just">
              <a:lnSpc>
                <a:spcPct val="80000"/>
              </a:lnSpc>
              <a:spcBef>
                <a:spcPts val="335"/>
              </a:spcBef>
              <a:buNone/>
              <a:defRPr lang="ru-RU" sz="750"/>
            </a:pPr>
            <a:endParaRPr lang="ru-RU" sz="1400" b="1">
              <a:solidFill>
                <a:srgbClr val="7030A0"/>
              </a:solidFill>
            </a:endParaRPr>
          </a:p>
          <a:p>
            <a:pPr>
              <a:lnSpc>
                <a:spcPct val="80000"/>
              </a:lnSpc>
              <a:spcBef>
                <a:spcPts val="180"/>
              </a:spcBef>
              <a:buNone/>
              <a:defRPr lang="ru-RU" sz="750"/>
            </a:pPr>
            <a:endParaRPr lang="ru-RU" b="1"/>
          </a:p>
          <a:p>
            <a:pPr>
              <a:lnSpc>
                <a:spcPct val="80000"/>
              </a:lnSpc>
              <a:spcBef>
                <a:spcPts val="180"/>
              </a:spcBef>
              <a:buNone/>
              <a:defRPr lang="ru-RU" sz="750"/>
            </a:pPr>
            <a:endParaRPr lang="ru-RU" b="1"/>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noChangeArrowheads="1"/>
            <a:extLst>
              <a:ext uri="smNativeData">
                <pr:smNativeData xmlns:pr="smNativeData" xmlns:p14="http://schemas.microsoft.com/office/powerpoint/2010/main" xmlns="" val="SMDATA_13_Z9e/YxMAAAAlAAAAZAAAAA0AAAAAkAAAAEgAAACQAAAASA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W7P8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QAAAAAAAAAAAAAAAAAAAAAAAAAAAAAAAAAAAAAAAAAAAAAAAH9/fwDW7P8DzMzMAMDA/wB/f38AAAAAAAAAAAAAAAAAAAAAAAAAAAAhAAAAGAAAABQAAADQAgAAfQIAAHA1AAACDgAAEAAAACYAAAAIAAAAASAAAAAAAAA="/>
              </a:ext>
            </a:extLst>
          </p:cNvSpPr>
          <p:nvPr>
            <p:ph type="title"/>
          </p:nvPr>
        </p:nvSpPr>
        <p:spPr>
          <a:xfrm>
            <a:off x="457200" y="404495"/>
            <a:ext cx="8229600" cy="1872615"/>
          </a:xfrm>
        </p:spPr>
        <p:txBody>
          <a:bodyPr vert="horz" wrap="square" lIns="91440" tIns="45720" rIns="91440" bIns="45720" numCol="1" spcCol="215900" anchor="ctr">
            <a:prstTxWarp prst="textNoShape">
              <a:avLst/>
            </a:prstTxWarp>
          </a:bodyPr>
          <a:lstStyle/>
          <a:p>
            <a:pPr algn="ctr">
              <a:defRPr lang="ru-RU"/>
            </a:pPr>
            <a:r>
              <a:rPr lang="ru-RU" sz="2400" b="1"/>
              <a:t>ФАКТОРЫ, ПОВЫШАЮЩИЕ РИСК  РАСПРОСТРАНЕНИЯ</a:t>
            </a:r>
            <a:r>
              <a:t/>
            </a:r>
            <a:br/>
            <a:r>
              <a:rPr lang="ru-RU" sz="2400" b="1"/>
              <a:t>ТРАВЛИ В ШКОЛЬНОЙ СРЕДЕ</a:t>
            </a:r>
            <a:r>
              <a:t/>
            </a:r>
            <a:br/>
            <a:endParaRPr lang="ru-RU" sz="2400"/>
          </a:p>
        </p:txBody>
      </p:sp>
      <p:sp>
        <p:nvSpPr>
          <p:cNvPr id="3" name="Содержимое 2"/>
          <p:cNvSpPr>
            <a:spLocks noGrp="1" noChangeArrowheads="1"/>
            <a:extLst>
              <a:ext uri="smNativeData">
                <pr:smNativeData xmlns:pr="smNativeData" xmlns:p14="http://schemas.microsoft.com/office/powerpoint/2010/main" xmlns="" val="SMDATA_13_Z9e/YxMAAAAlAAAAZA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W7P8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QAAAAAAAAAAAAAAAAAAAAAAAAAAAAAAAAAAAAAAAAAAAAAAAH9/fwDW7P8DzMzMAMDA/wB/f38AAAAAAAAAAAAAAAAAAAAAAAAAAAAhAAAAGAAAABQAAADQAgAAlQsAAHA1AAC1JwAAEAAAACYAAAAIAAAAACAAAAAAAAA="/>
              </a:ext>
            </a:extLst>
          </p:cNvSpPr>
          <p:nvPr>
            <p:ph type="body" idx="1"/>
          </p:nvPr>
        </p:nvSpPr>
        <p:spPr/>
        <p:txBody>
          <a:bodyPr vert="horz" wrap="square" lIns="91440" tIns="45720" rIns="91440" bIns="45720" numCol="1" spcCol="215900" anchor="t">
            <a:prstTxWarp prst="textNoShape">
              <a:avLst/>
            </a:prstTxWarp>
          </a:bodyPr>
          <a:lstStyle/>
          <a:p>
            <a:pPr>
              <a:lnSpc>
                <a:spcPct val="80000"/>
              </a:lnSpc>
              <a:spcBef>
                <a:spcPts val="335"/>
              </a:spcBef>
              <a:buNone/>
              <a:defRPr lang="ru-RU" sz="1410"/>
            </a:pPr>
            <a:endParaRPr/>
          </a:p>
          <a:p>
            <a:pPr>
              <a:lnSpc>
                <a:spcPct val="80000"/>
              </a:lnSpc>
              <a:spcBef>
                <a:spcPts val="335"/>
              </a:spcBef>
              <a:buNone/>
              <a:defRPr lang="ru-RU" sz="1410"/>
            </a:pPr>
            <a:r>
              <a:rPr lang="ru-RU" b="1"/>
              <a:t>	</a:t>
            </a:r>
            <a:r>
              <a:rPr lang="ru-RU" b="1" u="sng">
                <a:solidFill>
                  <a:srgbClr val="7030A0"/>
                </a:solidFill>
              </a:rPr>
              <a:t>Со стороны детей: </a:t>
            </a:r>
            <a:endParaRPr lang="ru-RU" u="sng">
              <a:solidFill>
                <a:srgbClr val="7030A0"/>
              </a:solidFill>
            </a:endParaRPr>
          </a:p>
          <a:p>
            <a:pPr>
              <a:lnSpc>
                <a:spcPct val="80000"/>
              </a:lnSpc>
              <a:spcBef>
                <a:spcPts val="335"/>
              </a:spcBef>
              <a:buNone/>
              <a:defRPr lang="ru-RU" sz="1410"/>
            </a:pPr>
            <a:endParaRPr lang="ru-RU" b="1"/>
          </a:p>
          <a:p>
            <a:pPr algn="just">
              <a:lnSpc>
                <a:spcPct val="80000"/>
              </a:lnSpc>
              <a:spcBef>
                <a:spcPts val="380"/>
              </a:spcBef>
              <a:buFont typeface="Wingdings" charset="2"/>
              <a:buChar char="Ø"/>
              <a:defRPr lang="ru-RU" sz="1410"/>
            </a:pPr>
            <a:r>
              <a:rPr lang="ru-RU" sz="1600" b="1">
                <a:solidFill>
                  <a:srgbClr val="425FAA"/>
                </a:solidFill>
              </a:rPr>
              <a:t>Заниженная самооценка и притупленное чувство самосохранения у ребенка.</a:t>
            </a:r>
          </a:p>
          <a:p>
            <a:pPr algn="just">
              <a:lnSpc>
                <a:spcPct val="80000"/>
              </a:lnSpc>
              <a:spcBef>
                <a:spcPts val="380"/>
              </a:spcBef>
              <a:buFont typeface="Wingdings" charset="2"/>
              <a:buChar char="Ø"/>
              <a:defRPr lang="ru-RU" sz="1410"/>
            </a:pPr>
            <a:r>
              <a:rPr lang="ru-RU" sz="1600" b="1">
                <a:solidFill>
                  <a:srgbClr val="425FAA"/>
                </a:solidFill>
              </a:rPr>
              <a:t>Личностные характеристики учащегося (агрессивность, высокая импульсивность; сложности контроля собственных эмоций и т.д.). </a:t>
            </a:r>
          </a:p>
          <a:p>
            <a:pPr algn="just">
              <a:lnSpc>
                <a:spcPct val="80000"/>
              </a:lnSpc>
              <a:spcBef>
                <a:spcPts val="380"/>
              </a:spcBef>
              <a:buFont typeface="Wingdings" charset="2"/>
              <a:buChar char="Ø"/>
              <a:defRPr lang="ru-RU" sz="1410"/>
            </a:pPr>
            <a:r>
              <a:rPr lang="ru-RU" sz="1600" b="1">
                <a:solidFill>
                  <a:srgbClr val="425FAA"/>
                </a:solidFill>
              </a:rPr>
              <a:t>Неумение выстраивать контакты с другими детьми, основанные на дружбе и сотрудничестве (бывает, что при помощи постоянного проявления силы некоторые дети пытаются дружить с другими).</a:t>
            </a:r>
          </a:p>
          <a:p>
            <a:pPr algn="just">
              <a:lnSpc>
                <a:spcPct val="80000"/>
              </a:lnSpc>
              <a:spcBef>
                <a:spcPts val="380"/>
              </a:spcBef>
              <a:buFont typeface="Wingdings" charset="2"/>
              <a:buChar char="Ø"/>
              <a:defRPr lang="ru-RU" sz="1410"/>
            </a:pPr>
            <a:r>
              <a:rPr lang="ru-RU" sz="1600" b="1">
                <a:solidFill>
                  <a:srgbClr val="425FAA"/>
                </a:solidFill>
              </a:rPr>
              <a:t>Желание доминировать над другими, добиться определенного статуса в группе и его поддерживать. </a:t>
            </a:r>
          </a:p>
          <a:p>
            <a:pPr algn="just">
              <a:lnSpc>
                <a:spcPct val="80000"/>
              </a:lnSpc>
              <a:spcBef>
                <a:spcPts val="380"/>
              </a:spcBef>
              <a:buFont typeface="Wingdings" charset="2"/>
              <a:buChar char="Ø"/>
              <a:defRPr lang="ru-RU" sz="1410"/>
            </a:pPr>
            <a:r>
              <a:rPr lang="ru-RU" sz="1600" b="1">
                <a:solidFill>
                  <a:srgbClr val="425FAA"/>
                </a:solidFill>
              </a:rPr>
              <a:t>Опыт пребывания в ситуациях, когда близкие люди жестко демонстрируют собственную власть по отношению к тем, кто слабее их по каким-то признакам (например, когда отец в семье жестко контролирует мать, которая от него зависит финансово, та, в свою очередь, проявляет излишнюю жесткость в воспитании детей, кричит на них и т.д.).</a:t>
            </a:r>
          </a:p>
          <a:p>
            <a:pPr algn="just">
              <a:lnSpc>
                <a:spcPct val="80000"/>
              </a:lnSpc>
              <a:spcBef>
                <a:spcPts val="380"/>
              </a:spcBef>
              <a:buFont typeface="Wingdings" charset="2"/>
              <a:buChar char="Ø"/>
              <a:defRPr lang="ru-RU" sz="1410"/>
            </a:pPr>
            <a:r>
              <a:rPr lang="ru-RU" sz="1600" b="1">
                <a:solidFill>
                  <a:srgbClr val="425FAA"/>
                </a:solidFill>
              </a:rPr>
              <a:t>Предшествующий опыт поведения школьников, включающий в себя проявления собственной агрессивности.</a:t>
            </a:r>
          </a:p>
          <a:p>
            <a:pPr algn="just">
              <a:lnSpc>
                <a:spcPct val="80000"/>
              </a:lnSpc>
              <a:spcBef>
                <a:spcPts val="380"/>
              </a:spcBef>
              <a:buFont typeface="Wingdings" charset="2"/>
              <a:buChar char="Ø"/>
              <a:defRPr lang="ru-RU" sz="1410"/>
            </a:pPr>
            <a:r>
              <a:rPr lang="ru-RU" sz="1600" b="1">
                <a:solidFill>
                  <a:srgbClr val="425FAA"/>
                </a:solidFill>
              </a:rPr>
              <a:t>Прогулы и слабая успеваемость в школе.</a:t>
            </a:r>
          </a:p>
          <a:p>
            <a:pPr>
              <a:lnSpc>
                <a:spcPct val="80000"/>
              </a:lnSpc>
              <a:spcBef>
                <a:spcPts val="335"/>
              </a:spcBef>
              <a:buNone/>
              <a:defRPr lang="ru-RU" sz="1410"/>
            </a:pPr>
            <a:endParaRPr lang="ru-RU" sz="1600" b="1">
              <a:solidFill>
                <a:srgbClr val="425FAA"/>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noChangeArrowheads="1"/>
            <a:extLst>
              <a:ext uri="smNativeData">
                <pr:smNativeData xmlns:pr="smNativeData" xmlns:p14="http://schemas.microsoft.com/office/powerpoint/2010/main" xmlns="" val="SMDATA_13_Z9e/YxMAAAAlAAAAZAAAAA0AAAAAkAAAAEgAAACQAAAASA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W7P8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QAAAAAAAAAAAAAAAAAAAAAAAAAAAAAAAAAAAAAAAAAAAAAAAH9/fwDW7P8DzMzMAMDA/wB/f38AAAAAAAAAAAAAAAAAAAAAAAAAAAAhAAAAGAAAABQAAADQAgAApQEAAHA1AABACgAAEAAAACYAAAAIAAAAACAAAAAAAAA="/>
              </a:ext>
            </a:extLst>
          </p:cNvSpPr>
          <p:nvPr>
            <p:ph type="title"/>
          </p:nvPr>
        </p:nvSpPr>
        <p:spPr/>
        <p:txBody>
          <a:bodyPr vert="horz" wrap="square" lIns="91440" tIns="45720" rIns="91440" bIns="45720" numCol="1" spcCol="215900" anchor="ctr">
            <a:prstTxWarp prst="textNoShape">
              <a:avLst/>
            </a:prstTxWarp>
          </a:bodyPr>
          <a:lstStyle/>
          <a:p>
            <a:pPr algn="ctr">
              <a:defRPr lang="ru-RU"/>
            </a:pPr>
            <a:r>
              <a:rPr lang="ru-RU" sz="2400" b="1"/>
              <a:t>ФАКТОРЫ, ПОВЫШАЮЩИЕ РИСК  РАСПРОСТРАНЕНИЯ</a:t>
            </a:r>
            <a:r>
              <a:t/>
            </a:r>
            <a:br/>
            <a:r>
              <a:rPr lang="ru-RU" sz="2400" b="1"/>
              <a:t>ТРАВЛИ В ШКОЛЬНОЙ СРЕДЕ</a:t>
            </a:r>
            <a:endParaRPr lang="ru-RU" sz="2400"/>
          </a:p>
        </p:txBody>
      </p:sp>
      <p:sp>
        <p:nvSpPr>
          <p:cNvPr id="3" name="Содержимое 2"/>
          <p:cNvSpPr>
            <a:spLocks noGrp="1" noChangeArrowheads="1"/>
            <a:extLst>
              <a:ext uri="smNativeData">
                <pr:smNativeData xmlns:pr="smNativeData" xmlns:p14="http://schemas.microsoft.com/office/powerpoint/2010/main" xmlns="" val="SMDATA_13_Z9e/YxMAAAAlAAAAZA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W7P8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QAAAAAAAAAAAAAAAAAAAAAAAAAAAAAAAAAAAAAAAAAAAAAAAH9/fwDW7P8DzMzMAMDA/wB/f38AAAAAAAAAAAAAAAAAAAAAAAAAAAAhAAAAGAAAABQAAADQAgAAlQsAAHA1AAC1JwAAEAAAACYAAAAIAAAAACAAAAAAAAA="/>
              </a:ext>
            </a:extLst>
          </p:cNvSpPr>
          <p:nvPr>
            <p:ph type="body" idx="1"/>
          </p:nvPr>
        </p:nvSpPr>
        <p:spPr/>
        <p:txBody>
          <a:bodyPr vert="horz" wrap="square" lIns="91440" tIns="45720" rIns="91440" bIns="45720" numCol="1" spcCol="215900" anchor="t">
            <a:prstTxWarp prst="textNoShape">
              <a:avLst/>
            </a:prstTxWarp>
          </a:bodyPr>
          <a:lstStyle/>
          <a:p>
            <a:pPr algn="just">
              <a:buNone/>
              <a:defRPr lang="ru-RU"/>
            </a:pPr>
            <a:r>
              <a:rPr lang="ru-RU" b="1" u="sng">
                <a:solidFill>
                  <a:srgbClr val="138678"/>
                </a:solidFill>
              </a:rPr>
              <a:t>Со стороны взрослых:</a:t>
            </a:r>
          </a:p>
          <a:p>
            <a:pPr algn="just">
              <a:buNone/>
              <a:defRPr lang="ru-RU"/>
            </a:pPr>
            <a:endParaRPr lang="ru-RU" b="1"/>
          </a:p>
          <a:p>
            <a:pPr algn="just">
              <a:buFont typeface="Wingdings" charset="2"/>
              <a:buChar char="ü"/>
              <a:defRPr lang="ru-RU"/>
            </a:pPr>
            <a:r>
              <a:rPr lang="ru-RU" b="1">
                <a:solidFill>
                  <a:srgbClr val="138678"/>
                </a:solidFill>
              </a:rPr>
              <a:t>Внутрисемейные конфликты, гиперопека или равнодушие со стороны родителей</a:t>
            </a:r>
          </a:p>
          <a:p>
            <a:pPr algn="just">
              <a:buFont typeface="Wingdings" charset="2"/>
              <a:buChar char="ü"/>
              <a:defRPr lang="ru-RU"/>
            </a:pPr>
            <a:r>
              <a:rPr lang="ru-RU" b="1">
                <a:solidFill>
                  <a:srgbClr val="138678"/>
                </a:solidFill>
              </a:rPr>
              <a:t>Завышенные требования к успеваемости, которые не всегда соответствуют способностям и возможностям ребенка</a:t>
            </a:r>
          </a:p>
          <a:p>
            <a:pPr>
              <a:buNone/>
              <a:defRPr lang="ru-RU"/>
            </a:pPr>
            <a:endParaRPr lang="ru-RU" b="1">
              <a:solidFill>
                <a:srgbClr val="138678"/>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noChangeArrowheads="1"/>
            <a:extLst>
              <a:ext uri="smNativeData">
                <pr:smNativeData xmlns:pr="smNativeData" xmlns:p14="http://schemas.microsoft.com/office/powerpoint/2010/main" xmlns="" val="SMDATA_13_Z9e/YxMAAAAlAAAAZAAAAA0AAAAAkAAAAEgAAACQAAAASA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W7P8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QAAAAAAAAAAAAAAAAAAAAAAAAAAAAAAAAAAAAAAAAAAAAAAAH9/fwDW7P8DzMzMAMDA/wB/f38AAAAAAAAAAAAAAAAAAAAAAAAAAAAhAAAAGAAAABQAAADQAgAApQEAAHA1AABACgAAEAAAACYAAAAIAAAAAAAAAAAAAAA="/>
              </a:ext>
            </a:extLst>
          </p:cNvSpPr>
          <p:nvPr>
            <p:ph type="title"/>
          </p:nvPr>
        </p:nvSpPr>
        <p:spPr/>
        <p:txBody>
          <a:bodyPr/>
          <a:lstStyle/>
          <a:p>
            <a:pPr algn="ctr">
              <a:defRPr lang="ru-RU"/>
            </a:pPr>
            <a:r>
              <a:rPr lang="ru-RU" b="1"/>
              <a:t>Кибербуллинг</a:t>
            </a:r>
          </a:p>
        </p:txBody>
      </p:sp>
      <p:sp>
        <p:nvSpPr>
          <p:cNvPr id="3" name="Содержимое 2"/>
          <p:cNvSpPr>
            <a:spLocks noGrp="1" noChangeArrowheads="1"/>
            <a:extLst>
              <a:ext uri="smNativeData">
                <pr:smNativeData xmlns:pr="smNativeData" xmlns:p14="http://schemas.microsoft.com/office/powerpoint/2010/main" xmlns="" val="SMDATA_13_Z9e/YxMAAAAlAAAAZA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W7P8KAAAAACgAAAAoAAAAZAAAAGQAAAAAAAAAzMzMAAAAAABQAAAAUAAAAGQAAABkAAAAAAAAABcAAAAUAAAAAAAAAAAAAAD/fwAA/38AAAAAAAAJAAAABAAAAAEAAAAMAAAAEAAAAAAAAAAAAAAAAAAAAAAAAAAeAAAAaAAAAAAAAAAAAAAAAAAAAAAAAAAAAAAAECcAABAnAAAAAAAAAAAAAAAAAAAAAAAAAAAAAAAAAAAAAAAAAAAAABQAAAAAAAAAwMD/AAAAAABkAAAAMgAAAAAAAABkAAAAAAAAAH9/fwAKAAAAHwAAAFQAAAD///8A////AQAAAAAAAAAAAAAAAAAAAAAAAAAAAAAAAAAAAAAAAAAAAAAAAH9/fwDW7P8DzMzMAMDA/wB/f38AAAAAAAAAAAAAAAAAAAAAAAAAAAAhAAAAGAAAABQAAADQAgAAlQsAAHA1AAC1JwAAEAAAACYAAAAIAAAAACAAAAAAAAA="/>
              </a:ext>
            </a:extLst>
          </p:cNvSpPr>
          <p:nvPr>
            <p:ph type="body" idx="1"/>
          </p:nvPr>
        </p:nvSpPr>
        <p:spPr/>
        <p:txBody>
          <a:bodyPr vert="horz" wrap="square" lIns="91440" tIns="45720" rIns="91440" bIns="45720" numCol="1" spcCol="215900" anchor="t">
            <a:prstTxWarp prst="textNoShape">
              <a:avLst/>
            </a:prstTxWarp>
          </a:bodyPr>
          <a:lstStyle/>
          <a:p>
            <a:pPr algn="just">
              <a:lnSpc>
                <a:spcPct val="80000"/>
              </a:lnSpc>
              <a:spcBef>
                <a:spcPts val="395"/>
              </a:spcBef>
              <a:buNone/>
              <a:defRPr lang="ru-RU" sz="1650"/>
            </a:pPr>
            <a:r>
              <a:rPr lang="ru-RU" b="1">
                <a:solidFill>
                  <a:srgbClr val="7030A0"/>
                </a:solidFill>
              </a:rPr>
              <a:t>Новый вид буллинга с использованием современных технологий общения – кибербуллинг.</a:t>
            </a:r>
          </a:p>
          <a:p>
            <a:pPr algn="just">
              <a:lnSpc>
                <a:spcPct val="80000"/>
              </a:lnSpc>
              <a:spcBef>
                <a:spcPts val="395"/>
              </a:spcBef>
              <a:buNone/>
              <a:defRPr lang="ru-RU" sz="1650"/>
            </a:pPr>
            <a:r>
              <a:rPr lang="ru-RU" b="1" u="sng">
                <a:solidFill>
                  <a:srgbClr val="7030A0"/>
                </a:solidFill>
              </a:rPr>
              <a:t>КИБЕРБУЛЛИНГ</a:t>
            </a:r>
            <a:r>
              <a:rPr lang="ru-RU" b="1">
                <a:solidFill>
                  <a:srgbClr val="7030A0"/>
                </a:solidFill>
              </a:rPr>
              <a:t> - совокупность агрессивных действий в адрес конкретного человека через унижение с помощью мобильных телефонов, сети Интернет и иных электронных устройств.</a:t>
            </a:r>
          </a:p>
          <a:p>
            <a:pPr algn="just">
              <a:lnSpc>
                <a:spcPct val="80000"/>
              </a:lnSpc>
              <a:spcBef>
                <a:spcPts val="395"/>
              </a:spcBef>
              <a:buNone/>
              <a:defRPr lang="ru-RU" sz="1650"/>
            </a:pPr>
            <a:r>
              <a:rPr lang="ru-RU" b="1" u="sng">
                <a:solidFill>
                  <a:srgbClr val="7030A0"/>
                </a:solidFill>
              </a:rPr>
              <a:t>Примерами КИБЕРБУЛЛИНГА могут служить отправка жертве оскорбительных сообщений; передразнивания жертвы в режиме онлайн; размещение в публичном доступе личной информации, направленной на причинение вреда или унижения другого ребенка; ведение блогов или форумов в социальных сетях, целью которых является оскорбление и унижение жертвы, причинение ей психологических переживаний и страданий.</a:t>
            </a:r>
            <a:r>
              <a:rPr lang="ru-RU" b="1">
                <a:solidFill>
                  <a:srgbClr val="7030A0"/>
                </a:solidFill>
              </a:rPr>
              <a:t> </a:t>
            </a:r>
          </a:p>
          <a:p>
            <a:pPr algn="just">
              <a:lnSpc>
                <a:spcPct val="80000"/>
              </a:lnSpc>
              <a:spcBef>
                <a:spcPts val="395"/>
              </a:spcBef>
              <a:buNone/>
              <a:defRPr lang="ru-RU" sz="1650"/>
            </a:pPr>
            <a:r>
              <a:rPr lang="ru-RU" b="1">
                <a:solidFill>
                  <a:srgbClr val="FF0000"/>
                </a:solidFill>
              </a:rPr>
              <a:t>В последнее время именно этот вид буллинга становится доминирующей формой агрессии, часто сопровождается другими формами насилия.</a:t>
            </a:r>
          </a:p>
          <a:p>
            <a:pPr algn="just">
              <a:lnSpc>
                <a:spcPct val="80000"/>
              </a:lnSpc>
              <a:spcBef>
                <a:spcPts val="395"/>
              </a:spcBef>
              <a:buNone/>
              <a:defRPr lang="ru-RU" sz="1650"/>
            </a:pPr>
            <a:r>
              <a:rPr lang="ru-RU" b="1" u="sng">
                <a:solidFill>
                  <a:srgbClr val="7030A0"/>
                </a:solidFill>
              </a:rPr>
              <a:t>КИБЕРБУЛЛИНГ</a:t>
            </a:r>
            <a:r>
              <a:rPr lang="ru-RU" b="1">
                <a:solidFill>
                  <a:srgbClr val="7030A0"/>
                </a:solidFill>
              </a:rPr>
              <a:t> - скрытый для окружающих процесс, но дети, которые подверглись травле в виртуальном пространстве, получают не менее серьезную психологическую травму различной степени тяжести. Поэтому от родителей требуется особо чуткое внимание к фактам его проявления.</a:t>
            </a:r>
          </a:p>
          <a:p>
            <a:pPr>
              <a:lnSpc>
                <a:spcPct val="80000"/>
              </a:lnSpc>
              <a:spcBef>
                <a:spcPts val="395"/>
              </a:spcBef>
              <a:buNone/>
              <a:defRPr lang="ru-RU" sz="1650"/>
            </a:pPr>
            <a:endParaRPr lang="ru-RU" b="1">
              <a:solidFill>
                <a:srgbClr val="7030A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noChangeArrowheads="1"/>
            <a:extLst>
              <a:ext uri="smNativeData">
                <pr:smNativeData xmlns:pr="smNativeData" xmlns:p14="http://schemas.microsoft.com/office/powerpoint/2010/main" xmlns="" val="SMDATA_13_Z9e/YxMAAAAlAAAAZAAAAA0AAAAAkAAAAEgAAACQAAAASA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W7P8KAAAAACgAAAAoAAAAZAAAAGQAAAAAAAAAzMzMAAAAAABQAAAAUAAAAGQAAABkAAAAAAAAABcAAAAUAAAAAAAAAAAAAAD/fwAA/38AAAAAAAAJAAAABAAAAAjlcQ8MAAAAEAAAAAAAAAAAAAAAAAAAAAAAAAAeAAAAaAAAAAAAAAAAAAAAAAAAAAAAAAAAAAAAECcAABAnAAAAAAAAAAAAAAAAAAAAAAAAAAAAAAAAAAAAAAAAAAAAABQAAAAAAAAAwMD/AAAAAABkAAAAMgAAAAAAAABkAAAAAAAAAH9/fwAKAAAAHwAAAFQAAAD///8A////AQAAAAAAAAAAAAAAAAAAAAAAAAAAAAAAAAAAAAAAAAAAAAAAAH9/fwDW7P8DzMzMAMDA/wB/f38AAAAAAAAAAAAAAAAAAAAAAAAAAAAhAAAAGAAAABQAAADQAgAApQEAAHA1AABACgAAEAAAACYAAAAIAAAAAAAAAAAAAAA="/>
              </a:ext>
            </a:extLst>
          </p:cNvSpPr>
          <p:nvPr>
            <p:ph type="title"/>
          </p:nvPr>
        </p:nvSpPr>
        <p:spPr/>
        <p:txBody>
          <a:bodyPr/>
          <a:lstStyle/>
          <a:p>
            <a:pPr algn="ctr">
              <a:defRPr lang="ru-RU"/>
            </a:pPr>
            <a:r>
              <a:rPr lang="ru-RU" b="1"/>
              <a:t>Последствия буллинга</a:t>
            </a:r>
          </a:p>
        </p:txBody>
      </p:sp>
      <p:sp>
        <p:nvSpPr>
          <p:cNvPr id="3" name="Содержимое 2"/>
          <p:cNvSpPr>
            <a:spLocks noGrp="1" noChangeArrowheads="1"/>
            <a:extLst>
              <a:ext uri="smNativeData">
                <pr:smNativeData xmlns:pr="smNativeData" xmlns:p14="http://schemas.microsoft.com/office/powerpoint/2010/main" xmlns="" val="SMDATA_13_Z9e/YxMAAAAlAAAAZA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W7P8KAAAAACgAAAAoAAAAZAAAAGQAAAAAAAAAzMzMAAAAAABQAAAAUAAAAGQAAABkAAAAAAAAABcAAAAUAAAAAAAAAAAAAAD/fwAA/38AAAAAAAAJAAAABAAAAAEAAAAMAAAAEAAAAAAAAAAAAAAAAAAAAAAAAAAeAAAAaAAAAAAAAAAAAAAAAAAAAAAAAAAAAAAAECcAABAnAAAAAAAAAAAAAAAAAAAAAAAAAAAAAAAAAAAAAAAAAAAAABQAAAAAAAAAwMD/AAAAAABkAAAAMgAAAAAAAABkAAAAAAAAAH9/fwAKAAAAHwAAAFQAAAD///8A////AQAAAAAAAAAAAAAAAAAAAAAAAAAAAAAAAAAAAAAAAAAAAAAAAH9/fwDW7P8DzMzMAMDA/wB/f38AAAAAAAAAAAAAAAAAAAAAAAAAAAAhAAAAGAAAABQAAADQAgAAsQgAAHA1AAC1JwAAEAAAACYAAAAIAAAAASAAAAAAAAA="/>
              </a:ext>
            </a:extLst>
          </p:cNvSpPr>
          <p:nvPr>
            <p:ph type="body" idx="1"/>
          </p:nvPr>
        </p:nvSpPr>
        <p:spPr>
          <a:xfrm>
            <a:off x="457200" y="1412875"/>
            <a:ext cx="8229600" cy="5041900"/>
          </a:xfrm>
        </p:spPr>
        <p:txBody>
          <a:bodyPr vert="horz" wrap="square" lIns="91440" tIns="45720" rIns="91440" bIns="45720" numCol="1" spcCol="215900" anchor="t">
            <a:prstTxWarp prst="textNoShape">
              <a:avLst/>
            </a:prstTxWarp>
          </a:bodyPr>
          <a:lstStyle/>
          <a:p>
            <a:pPr algn="just">
              <a:buFont typeface="Wingdings" charset="2"/>
              <a:buChar char="q"/>
              <a:defRPr lang="ru-RU"/>
            </a:pPr>
            <a:r>
              <a:rPr lang="ru-RU" sz="1400" b="1">
                <a:solidFill>
                  <a:srgbClr val="7030A0"/>
                </a:solidFill>
              </a:rPr>
              <a:t>БУЛЛИНГ не проходит бесследно для каждого из его участников, даже если он пассивный наблюдатель, и оказывает влияние на эмоциональное и социальное развитие детей и подростков, формирует специфику школьной социализации (адаптации детей к социуму), может иметь тяжелые психологические последствия, прежде всего для активных его участников. Вне зависимости от формы проявления буллинга, дети, которые подверглись травле, получают тяжелую психологическую травму, которая может быть самой масштабной на этапе школьной жизни ребенка.</a:t>
            </a:r>
            <a:endParaRPr lang="ru-RU" sz="1400">
              <a:solidFill>
                <a:srgbClr val="7030A0"/>
              </a:solidFill>
            </a:endParaRPr>
          </a:p>
          <a:p>
            <a:pPr algn="just">
              <a:buFont typeface="Wingdings" charset="2"/>
              <a:buChar char="q"/>
              <a:defRPr lang="ru-RU"/>
            </a:pPr>
            <a:r>
              <a:rPr lang="ru-RU" sz="1400" b="1">
                <a:solidFill>
                  <a:srgbClr val="7030A0"/>
                </a:solidFill>
              </a:rPr>
              <a:t>БУЛЛИНГ оказывает влияние абсолютно на всех участников агрессии. Безусловно, вся тяжесть последствий в первую очередь ложится на ребенка, который оказался в роли жертвы. Жертвы буллинга испытывают сложности со здоровьем и успеваемостью, в три раза чаще сверстников имеют симптомы тревожно-депрессивных расстройств, апатию, головные боли, по статистике, они чаще совершают попытки суицида.</a:t>
            </a:r>
            <a:endParaRPr lang="ru-RU" sz="1400">
              <a:solidFill>
                <a:srgbClr val="7030A0"/>
              </a:solidFill>
            </a:endParaRPr>
          </a:p>
          <a:p>
            <a:pPr algn="just">
              <a:buFont typeface="Wingdings" charset="2"/>
              <a:buChar char="q"/>
              <a:defRPr lang="ru-RU"/>
            </a:pPr>
            <a:r>
              <a:rPr lang="ru-RU" sz="1400" b="1">
                <a:solidFill>
                  <a:srgbClr val="7030A0"/>
                </a:solidFill>
              </a:rPr>
              <a:t>Взрослые, которые были в детстве жертвами буллинга, проявляют более высокий уровень депрессии и более низкий уровень самооценки, страдают от социальной тревожности, одиночества и беспокойства, часто страдают депрессиями в среднем возрасте и тяжелой депрессией в зрелом возрасте.</a:t>
            </a:r>
            <a:endParaRPr lang="ru-RU" sz="1400">
              <a:solidFill>
                <a:srgbClr val="7030A0"/>
              </a:solidFill>
            </a:endParaRPr>
          </a:p>
          <a:p>
            <a:pPr algn="just">
              <a:buFont typeface="Wingdings" charset="2"/>
              <a:buChar char="q"/>
              <a:defRPr lang="ru-RU"/>
            </a:pPr>
            <a:r>
              <a:rPr lang="ru-RU" sz="1400" b="1">
                <a:solidFill>
                  <a:srgbClr val="7030A0"/>
                </a:solidFill>
              </a:rPr>
              <a:t>У школьных «агрессоров» буллинга во взрослом возрасте может возникать чувство вины, развивается высокий риск попасть в криминальные группировки.</a:t>
            </a:r>
            <a:endParaRPr lang="ru-RU" sz="1400">
              <a:solidFill>
                <a:srgbClr val="7030A0"/>
              </a:solidFill>
            </a:endParaRPr>
          </a:p>
          <a:p>
            <a:pPr algn="just">
              <a:buNone/>
              <a:defRPr lang="ru-RU"/>
            </a:pPr>
            <a:endParaRPr lang="ru-RU" sz="140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resentation">
  <a:themeElements>
    <a:clrScheme name="Presentation 1">
      <a:dk1>
        <a:srgbClr val="000000"/>
      </a:dk1>
      <a:lt1>
        <a:srgbClr val="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Presentation">
      <a:majorFont>
        <a:latin typeface="Century Gothic"/>
        <a:ea typeface="Century Gothic"/>
        <a:cs typeface="Century Gothic"/>
      </a:majorFont>
      <a:minorFont>
        <a:latin typeface="Century Gothic"/>
        <a:ea typeface="Century Gothic"/>
        <a:cs typeface="Century Gothic"/>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prstTxWarp prst="textNoShape">
          <a:avLst/>
        </a:prstTxWarp>
        <a:noAutofit/>
      </a:bodyPr>
      <a:lstStyle>
        <a:defPPr>
          <a:defRPr/>
        </a:defPPr>
      </a:lstStyle>
      <a:style>
        <a:lnRef idx="0">
          <a:schemeClr val="accent1"/>
        </a:lnRef>
        <a:fillRef idx="0">
          <a:schemeClr val="accent1"/>
        </a:fillRef>
        <a:effectRef idx="0">
          <a:schemeClr val="accent1"/>
        </a:effectRef>
        <a:fontRef idx="minor">
          <a:schemeClr val="lt1"/>
        </a:fontRef>
      </a:style>
    </a:spDef>
  </a:objectDefaults>
  <a:extraClrSchemeLst>
    <a:extraClrScheme>
      <a:clrScheme name="Presentation 1">
        <a:dk1>
          <a:srgbClr val="000000"/>
        </a:dk1>
        <a:lt1>
          <a:srgbClr val="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15</TotalTime>
  <Words>5355</Words>
  <Application>Microsoft Office PowerPoint</Application>
  <PresentationFormat>Экран (4:3)</PresentationFormat>
  <Paragraphs>333</Paragraphs>
  <Slides>36</Slides>
  <Notes>0</Notes>
  <HiddenSlides>0</HiddenSlides>
  <MMClips>0</MMClips>
  <ScaleCrop>false</ScaleCrop>
  <HeadingPairs>
    <vt:vector size="6" baseType="variant">
      <vt:variant>
        <vt:lpstr>Использованные шрифты</vt:lpstr>
      </vt:variant>
      <vt:variant>
        <vt:i4>8</vt:i4>
      </vt:variant>
      <vt:variant>
        <vt:lpstr>Тема</vt:lpstr>
      </vt:variant>
      <vt:variant>
        <vt:i4>1</vt:i4>
      </vt:variant>
      <vt:variant>
        <vt:lpstr>Заголовки слайдов</vt:lpstr>
      </vt:variant>
      <vt:variant>
        <vt:i4>36</vt:i4>
      </vt:variant>
    </vt:vector>
  </HeadingPairs>
  <TitlesOfParts>
    <vt:vector size="45" baseType="lpstr">
      <vt:lpstr>Arial</vt:lpstr>
      <vt:lpstr>Calibri</vt:lpstr>
      <vt:lpstr>Century Gothic</vt:lpstr>
      <vt:lpstr>GillSans</vt:lpstr>
      <vt:lpstr>Times New Roman</vt:lpstr>
      <vt:lpstr>Verdana</vt:lpstr>
      <vt:lpstr>Wingdings</vt:lpstr>
      <vt:lpstr>Wingdings 2</vt:lpstr>
      <vt:lpstr>Presentation</vt:lpstr>
      <vt:lpstr>   Буллинг в школе, его последствия и противодействие ему</vt:lpstr>
      <vt:lpstr>Понятие «буллинг»</vt:lpstr>
      <vt:lpstr>Буллинг</vt:lpstr>
      <vt:lpstr>Основные признаки буллинга</vt:lpstr>
      <vt:lpstr>Виды буллинга</vt:lpstr>
      <vt:lpstr>ФАКТОРЫ, ПОВЫШАЮЩИЕ РИСК  РАСПРОСТРАНЕНИЯ ТРАВЛИ В ШКОЛЬНОЙ СРЕДЕ </vt:lpstr>
      <vt:lpstr>ФАКТОРЫ, ПОВЫШАЮЩИЕ РИСК  РАСПРОСТРАНЕНИЯ ТРАВЛИ В ШКОЛЬНОЙ СРЕДЕ</vt:lpstr>
      <vt:lpstr>Кибербуллинг</vt:lpstr>
      <vt:lpstr>Последствия буллинга</vt:lpstr>
      <vt:lpstr>Буллинг-структура</vt:lpstr>
      <vt:lpstr>Буллинг- структура</vt:lpstr>
      <vt:lpstr>Поведенческие признаки, характерные для ребёнка-жертвы буллинга </vt:lpstr>
      <vt:lpstr>Действия, которые нужно предпринять родителям ребёнка- «жертвы» буллинга</vt:lpstr>
      <vt:lpstr> МЕТОДЫ, С ПОМОЩЬЮ КОТОРЫХ РЕБЁНОК СМОЖЕТ ИЗБЕГАТЬ, ОТКЛОНЯТЬ ИЛИ СПРАВЛЯТЬСЯ СО СЛОВЕСНЫМИ ДОМОГАТЕЛЬСТВАМИ И ИЗДЕВАТЕЛЬСТВАМИ </vt:lpstr>
      <vt:lpstr>МЕТОДЫ, С ПОМОЩЬЮ КОТОРЫХ РЕБЁНОК СМОЖЕТ ИЗБЕГАТЬ, ОТКЛОНЯТЬ ИЛИ СПРАВЛЯТЬСЯ СО СЛОВЕСНЫМИ ДОМОГАТЕЛЬСТВАМИ И ИЗДЕВАТЕЛЬСТВАМИ</vt:lpstr>
      <vt:lpstr>КАК ПОНЯТЬ, ЧТО ВАШ РЕБЕНОК ИНИЦИАТОР ШКОЛЬНОЙ ТРАВЛИ? </vt:lpstr>
      <vt:lpstr> Кто чаще всего становится преследователями, помощниками буллеров? </vt:lpstr>
      <vt:lpstr>Действия родителей</vt:lpstr>
      <vt:lpstr>Действия родителей</vt:lpstr>
      <vt:lpstr>Вопросы для самоанализа родителя</vt:lpstr>
      <vt:lpstr>ЧТО ДЕЛАТЬ, ЕСЛИ ВАШ РЕБЕНОК СТАЛ СВИДЕТЕЛЕМ ТРАВЛИ? </vt:lpstr>
      <vt:lpstr>КАК ПОМОЧЬ РЕБЕНКУ РАЗОБРАТЬСЯ В СВОИХ ЧУВСТВАХ? </vt:lpstr>
      <vt:lpstr>КАК НЕ НАДО ГОВОРИТЬ С РЕБЕНКОМ О БУЛЛИНГЕ? </vt:lpstr>
      <vt:lpstr>КАК РОДИТЕЛИ МОГУТ ПОМОЧЬ СВОИМ ДЕТЯМ ПРОТИВОСТОЯТЬ КИБЕРБУЛЛИНГУ? </vt:lpstr>
      <vt:lpstr>Профессия «родитель»</vt:lpstr>
      <vt:lpstr>ЧТО ДЕЛАТЬ, ЕСЛИ ВЫ УЗНАЛИ, ЧТО ВАШ РЕБЕНОК ПОДВЕРГАЕТСЯ ТРАВЛЕ? </vt:lpstr>
      <vt:lpstr>ЧТО ДЕЛАТЬ, ЕСЛИ ВЫ УЗНАЛИ, ЧТО ВАШ РЕБЕНОК ПОДВЕРГАЕТСЯ ТРАВЛЕ?</vt:lpstr>
      <vt:lpstr>Действия родителей</vt:lpstr>
      <vt:lpstr>ЕСЛИ ВЫ УЗНАЕТЕ, ЧТО ВАШ РЕБЕНОК — ЗАЧИНЩИК ТРАВЛИ </vt:lpstr>
      <vt:lpstr>ЧТО ВАМ НУЖНО СДЕЛАТЬ? </vt:lpstr>
      <vt:lpstr>Как вести себя подростку, если он стал жертвой буллинга  </vt:lpstr>
      <vt:lpstr>Ответственность за буллинг, в частности и за кибербуллинг</vt:lpstr>
      <vt:lpstr>Ответственность за буллинг, в частности и за кибербуллинг</vt:lpstr>
      <vt:lpstr>Ответственность за буллинг, в частности и за кибербуллинг</vt:lpstr>
      <vt:lpstr>Ответственность за буллинг, в частности и за кибербуллинг</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subject/>
  <dc:creator>Юрий</dc:creator>
  <cp:keywords/>
  <dc:description/>
  <cp:lastModifiedBy>User</cp:lastModifiedBy>
  <cp:revision>9</cp:revision>
  <dcterms:created xsi:type="dcterms:W3CDTF">2020-02-22T14:27:09Z</dcterms:created>
  <dcterms:modified xsi:type="dcterms:W3CDTF">2023-01-12T10:13:18Z</dcterms:modified>
</cp:coreProperties>
</file>