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7" r:id="rId2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48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0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250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7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52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60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66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4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59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4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7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85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38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7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4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3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7FF3-252B-4374-A07B-A7FD8045D1E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0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9661" y="10260"/>
            <a:ext cx="10696698" cy="3868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2C0F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ЭКСТРЕМИЗМ И ТЕРРОРИЗМ</a:t>
            </a:r>
            <a:endParaRPr lang="ru-RU" b="1" i="1" dirty="0">
              <a:solidFill>
                <a:srgbClr val="2C0FD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12984" y="595653"/>
            <a:ext cx="4950068" cy="2268415"/>
          </a:xfrm>
        </p:spPr>
        <p:txBody>
          <a:bodyPr>
            <a:normAutofit fontScale="92500" lnSpcReduction="20000"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законы, регулирующие ответственность за экстремистскую и террористическую деятельность: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25.07.2002 г. № 114-ФЗ (ред. от 29.04.2008) «О противодействии экстремистской деятельности»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06.03.2006 г. № 35-ФЗ (ред. 20 30.12.2008) «О противодействии терроризму»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Российской Федерации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 об административных правонарушениях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63185" y="3074035"/>
            <a:ext cx="5198086" cy="36671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 - приверженность отдельных лиц, групп, организаций к крайним, радикальным взглядам, позициям и мерам в общественной деятельности.</a:t>
            </a:r>
          </a:p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Экстремистской деятельностью (экстремизмом) является: насильственное изменение основ конституционного строя и нарушение целостности Российской Федерации;  публичное оправдание терроризма и иная террористическая деятельность; возбуждение социальной, расовой, национальной или религиозной розни; пропаганда исключительности, превосходства либо неполноценности человека по признаку его социальной, расовой, национальной, религиозной или языковой принадлежности или отношения к религии; пропаганда и публичное демонстрирование нацистской атрибутики; публичные призывы к осуществлению указанных деяний либо массовое распространение заведомо экстремистских материалов, а равно их изготовление или хранение в целях массового распространения;  организация и подготовка указанных деяний, а также подстрекательство к их осуществлению.</a:t>
            </a:r>
          </a:p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Террористическая деятельность – это: организация, планирование, подготовка, финансирование и реализация террористического акта, а также пособничество в этом; подстрекательство к террористическому акту; организация незаконного вооруженного формирования, преступного сообщества, организованной группы для реализации террористического акта, а также участие в такой группе; вербовка, вооружение, обучение и использование террористов; пропаганда идей терроризма, распространение материалов или информации, призывающих к осуществлению террористической деятельности либо обосновывающих или оправдывающих необходимость осуществления такой деятельности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5109" y="427852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за совершение правонарушений: </a:t>
            </a:r>
          </a:p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Ст.20.29. за массовое распространение экстремистских материалов, включенных в опубликованный федеральный список экстремистских материалов, а равно их производство либо хранение в целях массового распространения - влечет наложение административного штрафа. </a:t>
            </a:r>
          </a:p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Ст.20.3 КоАП РФ федеральным законом РФ №255-ФЗ от 25.12.2012г. за пропаганду либо публичное демонстрирование атрибутики или символики экстремистских организаций влечет наложение административного штрафа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469252"/>
              </p:ext>
            </p:extLst>
          </p:nvPr>
        </p:nvGraphicFramePr>
        <p:xfrm>
          <a:off x="5661271" y="2609219"/>
          <a:ext cx="6319838" cy="4250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9919">
                  <a:extLst>
                    <a:ext uri="{9D8B030D-6E8A-4147-A177-3AD203B41FA5}">
                      <a16:colId xmlns:a16="http://schemas.microsoft.com/office/drawing/2014/main" xmlns="" val="1276650365"/>
                    </a:ext>
                  </a:extLst>
                </a:gridCol>
                <a:gridCol w="3159919">
                  <a:extLst>
                    <a:ext uri="{9D8B030D-6E8A-4147-A177-3AD203B41FA5}">
                      <a16:colId xmlns:a16="http://schemas.microsoft.com/office/drawing/2014/main" xmlns="" val="4040878255"/>
                    </a:ext>
                  </a:extLst>
                </a:gridCol>
              </a:tblGrid>
              <a:tr h="438376">
                <a:tc>
                  <a:txBody>
                    <a:bodyPr/>
                    <a:lstStyle/>
                    <a:p>
                      <a:pPr marL="4572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Уголовного Кодекса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срок (размер) наказания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1504824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205. Террористический акт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4070249"/>
                  </a:ext>
                </a:extLst>
              </a:tr>
              <a:tr h="336963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205.1. Содействие террористической деятельности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59684"/>
                  </a:ext>
                </a:extLst>
              </a:tr>
              <a:tr h="440780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205.2. Публичные призывы к осуществлению террористической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деятельности,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публичное оправдание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терроризма или пропаганда терроризма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3948180236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206. Захват заложника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8458781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207. Заведомо ложное сообщение об акте терроризма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 лет.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1170541214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239.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некоммерческой организации, посягающей на личность и права граждан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двух лет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8544767"/>
                  </a:ext>
                </a:extLst>
              </a:tr>
              <a:tr h="391196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280.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Публичные призывы к осуществлению экстремистской деятельности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пяти 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4091030960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Возбуждение ненависти либо вражды</a:t>
                      </a:r>
                      <a:r>
                        <a:rPr lang="ru-RU" sz="1000" b="1" i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 унижение человеческого достоинства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4961567"/>
                  </a:ext>
                </a:extLst>
              </a:tr>
              <a:tr h="458537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282.1. Организация экстремистского сообщества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восьми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3377814040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282.2. Организация деятельности экстремистской организации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ограничением свободы на срок до одного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904023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211948" y="2028290"/>
            <a:ext cx="7218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sng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за совершение преступлений экстремистского и террористического характера:</a:t>
            </a:r>
            <a:endParaRPr kumimoji="0" lang="ru-RU" altLang="ru-RU" sz="1400" b="0" i="1" u="sng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263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533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ОТВЕТСТВЕННОСТЬ ЗА ЭКСТРЕМИЗМ И ТЕРРОРИЗМ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ЗА ЭКСТРЕМИЗМ И ТЕРРОРИЗМ</dc:title>
  <dc:creator/>
  <cp:lastModifiedBy>Field PG</cp:lastModifiedBy>
  <cp:revision>16</cp:revision>
  <cp:lastPrinted>2018-12-04T08:17:24Z</cp:lastPrinted>
  <dcterms:created xsi:type="dcterms:W3CDTF">2018-12-03T11:02:33Z</dcterms:created>
  <dcterms:modified xsi:type="dcterms:W3CDTF">2021-05-14T07:32:02Z</dcterms:modified>
</cp:coreProperties>
</file>