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99392"/>
            <a:ext cx="7848872" cy="381642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орфографической зоркости при изучении словарных слов в начальной школе.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427222"/>
            <a:ext cx="4896544" cy="954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учитель начальных классов Прокопенко Е.А. МБОУ ЦО №49 г. Тверь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Users\Пользователь\Desktop\анимашки\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3116"/>
            <a:ext cx="1512168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53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48925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Словарное слово                  Ассоциативный образ   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     Б…РЁЗА              ---      ПО ЦВЕТУ Б</a:t>
            </a:r>
            <a:r>
              <a:rPr lang="ru-RU" sz="2800" u="sng" dirty="0" smtClean="0">
                <a:solidFill>
                  <a:srgbClr val="7030A0"/>
                </a:solidFill>
              </a:rPr>
              <a:t>Е</a:t>
            </a:r>
            <a:r>
              <a:rPr lang="ru-RU" sz="2800" dirty="0" smtClean="0">
                <a:solidFill>
                  <a:srgbClr val="C00000"/>
                </a:solidFill>
              </a:rPr>
              <a:t>ЛАЯ   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87220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Ассоциативная цепочка  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Ассоциативный образ должен иметь в своём написании не вызывающую сомнения букву, которая является сомнительной в словаре.)</a:t>
            </a:r>
            <a:b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Картинки по запросу &quot;анимашки берёз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360341" cy="18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1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8"/>
            <a:ext cx="7804389" cy="44107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назови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соедини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оживи</a:t>
            </a:r>
          </a:p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овтори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Девочка собирает овощи в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орзину.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«Картинки без запинки»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91609"/>
            <a:ext cx="1970107" cy="368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80" y="4467919"/>
            <a:ext cx="1538486" cy="15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Капуста белокочан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59" y="2202351"/>
            <a:ext cx="1300729" cy="13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17" y="3607732"/>
            <a:ext cx="980683" cy="100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Картинки по запросу &quot;анимационные картинки помидор для презентаций powerpoint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31" y="3412054"/>
            <a:ext cx="1298149" cy="127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лево 13"/>
          <p:cNvSpPr/>
          <p:nvPr/>
        </p:nvSpPr>
        <p:spPr>
          <a:xfrm rot="1294170" flipV="1">
            <a:off x="5773461" y="3645894"/>
            <a:ext cx="1497712" cy="2862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05053">
            <a:off x="4568317" y="4746679"/>
            <a:ext cx="1125019" cy="30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80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439248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Каждой букве алфавита соответствует порядковый номер.           </a:t>
            </a:r>
            <a:r>
              <a:rPr lang="ru-RU" sz="2800" dirty="0" smtClean="0">
                <a:solidFill>
                  <a:srgbClr val="FF0000"/>
                </a:solidFill>
              </a:rPr>
              <a:t>    </a:t>
            </a:r>
            <a:r>
              <a:rPr lang="ru-RU" sz="3200" dirty="0" smtClean="0">
                <a:solidFill>
                  <a:srgbClr val="FF0000"/>
                </a:solidFill>
              </a:rPr>
              <a:t>    1  2  3  4  5  6  7  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                                                а  б  в  г  д  е  ё   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1, </a:t>
            </a:r>
            <a:r>
              <a:rPr lang="ru-RU" sz="3200" u="sng" dirty="0" smtClean="0">
                <a:solidFill>
                  <a:schemeClr val="accent3">
                    <a:lumMod val="50000"/>
                  </a:schemeClr>
                </a:solidFill>
              </a:rPr>
              <a:t>13, 13,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6,  33          АЛЛЕЯ   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                 </a:t>
            </a:r>
          </a:p>
          <a:p>
            <a:pPr marL="0" indent="0"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Сразу видно, что в слове орфограмма удвоенная согласная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Шифровка «Алфавит»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8497296">
            <a:off x="2185248" y="4262613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74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Буквы словарного слова перемешивают с другими буквами, которые можно убрать по какому- то признаку. </a:t>
            </a:r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sz="4000" dirty="0" smtClean="0"/>
              <a:t>    </a:t>
            </a:r>
            <a:r>
              <a:rPr lang="ru-RU" sz="4400" dirty="0" err="1" smtClean="0">
                <a:solidFill>
                  <a:schemeClr val="accent4">
                    <a:lumMod val="50000"/>
                  </a:schemeClr>
                </a:solidFill>
              </a:rPr>
              <a:t>кбпесрётзкаш</a:t>
            </a:r>
            <a:endParaRPr lang="ru-R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Нужно зачеркнуть парные глухие согласные и получится словарное слово.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              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берёза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«Найди слово»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915816" y="4005064"/>
            <a:ext cx="72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491880" y="3861048"/>
            <a:ext cx="7200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067944" y="3861048"/>
            <a:ext cx="7200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860032" y="3861048"/>
            <a:ext cx="7200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508104" y="3861048"/>
            <a:ext cx="7200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084168" y="3861048"/>
            <a:ext cx="7200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221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Даны наборы согласных букв в строгом порядке, необходимо вставить между ними гласные, чтобы получилось словарное слово.</a:t>
            </a:r>
          </a:p>
          <a:p>
            <a:endParaRPr lang="ru-RU" dirty="0"/>
          </a:p>
          <a:p>
            <a:r>
              <a:rPr lang="ru-RU" dirty="0" smtClean="0"/>
              <a:t>Это растёт</a:t>
            </a:r>
            <a:r>
              <a:rPr lang="ru-RU" sz="3600" dirty="0" smtClean="0"/>
              <a:t>:   </a:t>
            </a:r>
            <a:r>
              <a:rPr lang="ru-RU" sz="3600" dirty="0" err="1" smtClean="0"/>
              <a:t>змлнк</a:t>
            </a:r>
            <a:r>
              <a:rPr lang="ru-RU" sz="3600" dirty="0" smtClean="0"/>
              <a:t>  земляника</a:t>
            </a:r>
          </a:p>
          <a:p>
            <a:r>
              <a:rPr lang="ru-RU" dirty="0" smtClean="0"/>
              <a:t>Животное:       </a:t>
            </a:r>
            <a:r>
              <a:rPr lang="ru-RU" sz="3600" dirty="0" err="1" smtClean="0"/>
              <a:t>крв</a:t>
            </a:r>
            <a:r>
              <a:rPr lang="ru-RU" sz="3600" dirty="0" smtClean="0"/>
              <a:t>         корова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«Узнай слово»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01008"/>
            <a:ext cx="13681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4653136"/>
            <a:ext cx="17144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44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145" y="2204864"/>
            <a:ext cx="7408333" cy="43204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Слово спряталось и ждёт, кто его быстрей найдёт.</a:t>
            </a: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Помоги сказочным героям собрать шарики, чтобы получилось слово.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«Собери слово»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52328" y="34152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яц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8064" y="31661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34016" y="38724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948264" y="31661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37112" y="27089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ковь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71600" y="29580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пус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66048" y="43296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664" y="3958796"/>
            <a:ext cx="1198265" cy="148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" y="3958796"/>
            <a:ext cx="1225664" cy="1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109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96044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Составь слово по начальным буквам.</a:t>
            </a:r>
          </a:p>
          <a:p>
            <a:pPr marL="0" indent="0">
              <a:buNone/>
            </a:pPr>
            <a:r>
              <a:rPr lang="ru-RU" sz="4300" dirty="0">
                <a:solidFill>
                  <a:srgbClr val="FF0000"/>
                </a:solidFill>
              </a:rPr>
              <a:t>у</a:t>
            </a:r>
            <a:r>
              <a:rPr lang="ru-RU" sz="4300" dirty="0" smtClean="0">
                <a:solidFill>
                  <a:srgbClr val="FF0000"/>
                </a:solidFill>
              </a:rPr>
              <a:t>тка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ч</a:t>
            </a:r>
            <a:r>
              <a:rPr lang="ru-RU" sz="4000" dirty="0" smtClean="0">
                <a:solidFill>
                  <a:srgbClr val="FF0000"/>
                </a:solidFill>
              </a:rPr>
              <a:t>айник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ель            </a:t>
            </a:r>
            <a:r>
              <a:rPr lang="ru-RU" sz="5200" dirty="0" smtClean="0">
                <a:solidFill>
                  <a:schemeClr val="accent3">
                    <a:lumMod val="50000"/>
                  </a:schemeClr>
                </a:solidFill>
              </a:rPr>
              <a:t>УЧЕНИК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н</a:t>
            </a:r>
            <a:r>
              <a:rPr lang="ru-RU" sz="4000" dirty="0" smtClean="0">
                <a:solidFill>
                  <a:srgbClr val="FF0000"/>
                </a:solidFill>
              </a:rPr>
              <a:t>итки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rgbClr val="FF0000"/>
                </a:solidFill>
              </a:rPr>
              <a:t>гла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кот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«Составь слово»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Users\Пользователь\Desktop\анимашки\мальчик на цветке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160240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41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76873"/>
            <a:ext cx="6840760" cy="352839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Используя  различные методы и приёмы при работе со словарными словами, активизируется умственная деятельность учащихся, повышается интерес к изучению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словарных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развивается орфографическая зоркость при написании слов с непроверяемыми орфограммами.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3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Users\Пользователь\Desktop\анимашки\солнышко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4104456" cy="32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611561" y="620688"/>
            <a:ext cx="7920880" cy="3384375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488832" cy="259228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ungsuh" pitchFamily="18" charset="-127"/>
              </a:rPr>
              <a:t>Словарная работа-это не эпизод в работе учителя, а систематическая, хорошо организованная, педагогически целесообразно построенная работа, связанная со всеми курсами русского языка в начальной школе.</a:t>
            </a:r>
          </a:p>
          <a:p>
            <a:pPr algn="just"/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Gungsuh" pitchFamily="18" charset="-127"/>
              </a:rPr>
              <a:t>А.В.Текучев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+mj-lt"/>
              <a:ea typeface="Gungsuh" pitchFamily="18" charset="-127"/>
            </a:endParaRPr>
          </a:p>
        </p:txBody>
      </p:sp>
      <p:pic>
        <p:nvPicPr>
          <p:cNvPr id="1026" name="Picture 2" descr="D:\Users\Пользователь\Desktop\анимашки\учениц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5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64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712968" cy="3600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Скажи мне и я  забуду, покажи мне, и я      смогу  запомнить,  позволь  мне  это сделать  самому,  и  это станет моим навсегда.            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                                           Древняя мудрость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4653136"/>
            <a:ext cx="1943961" cy="140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6864" cy="468052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Проблема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«Как сделать процесс усвоения правописания словарных более эффективным?              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Гипотеза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словарная работа пройдёт более эффективно, если в её основе лежит интеграция нетрадиционных и традиционных методов и приёмов.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48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7408333" cy="352839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Опора на различные анализаторы: слух, зрение, сознание, руку.      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Активная роль учащихся.    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различных приёмов методов.    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Систематичность.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Условия 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успешного запоминания 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94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63272" cy="230425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риём «яркого» ассоциативного образа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Суть этого метода в том, чтобы запомнить непроверяемую букву, надо её «оживить», создать образ в конкретном слове.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8"/>
            <a:ext cx="3096344" cy="219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Картинки по запросу &quot;метод графических ассоциаций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метод графических ассоциаций рисунк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86250"/>
            <a:ext cx="4608512" cy="15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31683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7"/>
            <a:ext cx="3096344" cy="219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72369"/>
            <a:ext cx="3096344" cy="219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8650"/>
            <a:ext cx="4760912" cy="15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0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984976" cy="216024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МЕТОД ФОНЕТИЧЕСКИХ АССОЦИАЦИЙ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Предпочтителен в тех случаях, когда фраза из созвучия и словарного слова особенно удачна)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СТАДИОН ( Стадо диких слонов играет на стадионе.)</a:t>
            </a:r>
          </a:p>
          <a:p>
            <a:endParaRPr lang="ru-RU" sz="4000" u="sng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</a:p>
          <a:p>
            <a:endParaRPr lang="ru-RU" sz="4000" dirty="0" smtClean="0"/>
          </a:p>
          <a:p>
            <a:endParaRPr lang="ru-RU" sz="7200" dirty="0"/>
          </a:p>
          <a:p>
            <a:endParaRPr lang="ru-RU" sz="7200" dirty="0" smtClean="0"/>
          </a:p>
          <a:p>
            <a:endParaRPr lang="ru-RU" sz="7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286000" cy="277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365104"/>
            <a:ext cx="2143125" cy="212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7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КРОССВОРДЫ И РЕБУСЫ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248473" cy="392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78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2664296"/>
          </a:xfrm>
          <a:effectLst/>
        </p:spPr>
        <p:txBody>
          <a:bodyPr>
            <a:normAutofit lnSpcReduction="10000"/>
          </a:bodyPr>
          <a:lstStyle/>
          <a:p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4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Ужи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 - ужи на ужин.</a:t>
            </a:r>
          </a:p>
          <a:p>
            <a:r>
              <a:rPr lang="ru-RU" sz="4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База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 – база на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базаре.</a:t>
            </a:r>
          </a:p>
          <a:p>
            <a:r>
              <a:rPr lang="ru-RU" sz="4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Соло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вей – соловей поёт соло.</a:t>
            </a:r>
          </a:p>
          <a:p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Приём звуковых ассоциаций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(В слове спряталось другое слово.)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5441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51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487</TotalTime>
  <Words>392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Gungsuh</vt:lpstr>
      <vt:lpstr>Candara</vt:lpstr>
      <vt:lpstr>Symbol</vt:lpstr>
      <vt:lpstr>Волна</vt:lpstr>
      <vt:lpstr>Формирование орфографической зоркости при изучении словарных слов в начальной школе.</vt:lpstr>
      <vt:lpstr>                              </vt:lpstr>
      <vt:lpstr>Скажи мне и я  забуду, покажи мне, и я      смогу  запомнить,  позволь  мне  это сделать  самому,  и  это станет моим навсегда.                                                          Древняя мудрость</vt:lpstr>
      <vt:lpstr>Проблема: «Как сделать процесс усвоения правописания словарных более эффективным?               Гипотеза: словарная работа пройдёт более эффективно, если в её основе лежит интеграция нетрадиционных и традиционных методов и приёмов.</vt:lpstr>
      <vt:lpstr> Условия успешного запоминания </vt:lpstr>
      <vt:lpstr>Приём «яркого» ассоциативного образа  Суть этого метода в том, чтобы запомнить непроверяемую букву, надо её «оживить», создать образ в конкретном слове. </vt:lpstr>
      <vt:lpstr>МЕТОД ФОНЕТИЧЕСКИХ АССОЦИАЦИЙ  (Предпочтителен в тех случаях, когда фраза из созвучия и словарного слова особенно удачна) </vt:lpstr>
      <vt:lpstr>КРОССВОРДЫ И РЕБУСЫ</vt:lpstr>
      <vt:lpstr>Приём звуковых ассоциаций (В слове спряталось другое слово.)</vt:lpstr>
      <vt:lpstr>Ассоциативная цепочка   (Ассоциативный образ должен иметь в своём написании не вызывающую сомнения букву, которая является сомнительной в словаре.)  </vt:lpstr>
      <vt:lpstr>«Картинки без запинки»</vt:lpstr>
      <vt:lpstr>Шифровка «Алфавит»</vt:lpstr>
      <vt:lpstr>Игра «Найди слово»</vt:lpstr>
      <vt:lpstr>Игра «Узнай слово»</vt:lpstr>
      <vt:lpstr>Игра «Собери слово»</vt:lpstr>
      <vt:lpstr>Игра «Составь слово»</vt:lpstr>
      <vt:lpstr> Вывод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орфографической зоркости при изучении словарных слов</dc:title>
  <dc:creator>Пользователь</dc:creator>
  <cp:lastModifiedBy>Галина Степанова</cp:lastModifiedBy>
  <cp:revision>84</cp:revision>
  <dcterms:created xsi:type="dcterms:W3CDTF">2021-02-12T16:54:08Z</dcterms:created>
  <dcterms:modified xsi:type="dcterms:W3CDTF">2021-02-19T04:16:49Z</dcterms:modified>
</cp:coreProperties>
</file>