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like to watch cartoons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 descr="C:\Users\p8915\Desktop\Tc9IX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5328592" cy="37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8915\Desktop\Mzgw6kLj7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6" y="1817210"/>
            <a:ext cx="3167468" cy="46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like to watch </a:t>
            </a:r>
            <a:r>
              <a:rPr lang="en-GB" dirty="0" smtClean="0"/>
              <a:t>cartoons</a:t>
            </a:r>
            <a:r>
              <a:rPr lang="ru-RU" dirty="0"/>
              <a:t>?</a:t>
            </a:r>
          </a:p>
        </p:txBody>
      </p:sp>
      <p:pic>
        <p:nvPicPr>
          <p:cNvPr id="3074" name="Picture 2" descr="C:\Users\p8915\Desktop\ab4aa784-9598-4ccc-9600-09d922af3f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54" y="1484783"/>
            <a:ext cx="4279887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8915\Desktop\hLeDbxCD8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392488" cy="31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8915\Desktop\550618_cf7c214a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3133"/>
            <a:ext cx="51845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like to watch </a:t>
            </a:r>
            <a:r>
              <a:rPr lang="en-GB" dirty="0" smtClean="0"/>
              <a:t>the news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098" name="Picture 2" descr="C:\Users\p8915\Desktop\74307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18120"/>
            <a:ext cx="5113784" cy="37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like to watch </a:t>
            </a:r>
            <a:r>
              <a:rPr lang="en-GB" dirty="0" smtClean="0"/>
              <a:t>adventure films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122" name="Picture 2" descr="C:\Users\p8915\Desktop\145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4075"/>
            <a:ext cx="3528392" cy="49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8915\Desktop\1610055-574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4075"/>
            <a:ext cx="3686068" cy="49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8915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248472" cy="46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Do you like to watch </a:t>
            </a:r>
            <a:r>
              <a:rPr lang="en-GB" sz="2800" dirty="0" smtClean="0"/>
              <a:t>Volleyball </a:t>
            </a:r>
            <a:r>
              <a:rPr lang="en-GB" sz="2800" dirty="0" smtClean="0"/>
              <a:t>match</a:t>
            </a:r>
            <a:r>
              <a:rPr lang="ru-RU" sz="2800" dirty="0" smtClean="0"/>
              <a:t>?</a:t>
            </a:r>
            <a:r>
              <a:rPr lang="en-GB" sz="2800" dirty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Do </a:t>
            </a:r>
            <a:r>
              <a:rPr lang="en-GB" sz="2800" dirty="0"/>
              <a:t>you like to watch football </a:t>
            </a:r>
            <a:r>
              <a:rPr lang="en-GB" sz="2800" dirty="0" smtClean="0"/>
              <a:t>match</a:t>
            </a:r>
            <a:r>
              <a:rPr lang="ru-RU" sz="2800" dirty="0"/>
              <a:t>?</a:t>
            </a:r>
          </a:p>
        </p:txBody>
      </p:sp>
      <p:pic>
        <p:nvPicPr>
          <p:cNvPr id="6146" name="Picture 2" descr="C:\Users\p8915\Desktop\sports-soccer-31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90814" cy="31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5636096"/>
          </a:xfrm>
        </p:spPr>
        <p:txBody>
          <a:bodyPr/>
          <a:lstStyle/>
          <a:p>
            <a:r>
              <a:rPr lang="en-GB" sz="2800" dirty="0" smtClean="0"/>
              <a:t>Happy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cold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hot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800" dirty="0" smtClean="0"/>
              <a:t>frightened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thirsty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sick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hungry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p8915\Desktop\b0e0738e9f99addecca75ac3e0761b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041"/>
            <a:ext cx="6624736" cy="64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70</TotalTime>
  <Words>39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Сетка</vt:lpstr>
      <vt:lpstr>Do you like to watch cartoons?</vt:lpstr>
      <vt:lpstr>Do you like to watch cartoons?</vt:lpstr>
      <vt:lpstr>Do you like to watch the news?</vt:lpstr>
      <vt:lpstr>Do you like to watch adventure films?</vt:lpstr>
      <vt:lpstr>Do you like to watch Volleyball match?  Do you like to watch football match?</vt:lpstr>
      <vt:lpstr>Happy  cold  hot  frightened  thirsty  sick  hungry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p8915</dc:creator>
  <cp:lastModifiedBy>Виктория</cp:lastModifiedBy>
  <cp:revision>9</cp:revision>
  <dcterms:created xsi:type="dcterms:W3CDTF">2021-03-02T17:07:35Z</dcterms:created>
  <dcterms:modified xsi:type="dcterms:W3CDTF">2024-04-19T05:46:52Z</dcterms:modified>
</cp:coreProperties>
</file>