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sldIdLst>
    <p:sldId id="256" r:id="rId2"/>
    <p:sldId id="265" r:id="rId3"/>
    <p:sldId id="268" r:id="rId4"/>
    <p:sldId id="269" r:id="rId5"/>
    <p:sldId id="270" r:id="rId6"/>
    <p:sldId id="259" r:id="rId7"/>
    <p:sldId id="263" r:id="rId8"/>
    <p:sldId id="271" r:id="rId9"/>
    <p:sldId id="260" r:id="rId10"/>
    <p:sldId id="261" r:id="rId11"/>
    <p:sldId id="264" r:id="rId12"/>
    <p:sldId id="262" r:id="rId13"/>
    <p:sldId id="266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8E5B-0D98-4FE1-9B26-D1041E3A89F9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999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D3C1-679D-44D8-8A9C-D402CE4EF569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41903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D3C1-679D-44D8-8A9C-D402CE4EF569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121114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D3C1-679D-44D8-8A9C-D402CE4EF569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45259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D3C1-679D-44D8-8A9C-D402CE4EF569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993793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D3C1-679D-44D8-8A9C-D402CE4EF569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5016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59CD-DA3A-463F-AFEF-A68838A6859B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441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A925-E007-46C2-84AB-35EE10DCAD39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44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2DCB-466C-4061-8D51-D3254DD77FA1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775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357F-39F6-401C-9FF8-3072724998F3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29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B09B-D413-414E-B13F-B1984CD8FF65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609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992-55E7-4B2D-A6F1-8C9243CBFE1B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50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10-BAA6-4256-A2E5-BB66A47D2616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98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892-3343-4E4E-B81B-70A099359AD2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5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2F85-D33A-46AF-9088-5A7400C1018E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740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3A624-F501-46A9-B8CA-4949E24E27C8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37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4D3C1-679D-44D8-8A9C-D402CE4EF569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10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10000"/>
            </a:schemeClr>
          </a:fgClr>
          <a:bgClr>
            <a:schemeClr val="accent4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AC41B-2513-CD79-D55F-A7255B99E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945" y="1"/>
            <a:ext cx="9254837" cy="3172690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chemeClr val="tx1"/>
                </a:solidFill>
              </a:rPr>
              <a:t>Комплекс приемов </a:t>
            </a:r>
            <a:br>
              <a:rPr lang="ru-RU" sz="4400" dirty="0">
                <a:solidFill>
                  <a:schemeClr val="tx1"/>
                </a:solidFill>
              </a:rPr>
            </a:br>
            <a:r>
              <a:rPr lang="ru-RU" sz="4400" dirty="0">
                <a:solidFill>
                  <a:schemeClr val="tx1"/>
                </a:solidFill>
              </a:rPr>
              <a:t>для развития творческой активности у одаренных детей младшего школьного возраста.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E402E6-9161-E705-F0A7-86A00B19511C}"/>
              </a:ext>
            </a:extLst>
          </p:cNvPr>
          <p:cNvSpPr txBox="1"/>
          <p:nvPr/>
        </p:nvSpPr>
        <p:spPr>
          <a:xfrm flipH="1">
            <a:off x="6930887" y="4810539"/>
            <a:ext cx="42937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Подготовила: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Павлова Н.В.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учитель начальных классов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МОУ СОШ №20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Г. Тверь.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F32677-0650-D543-598D-8AD570614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57" y="3855178"/>
            <a:ext cx="2618396" cy="267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0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AF0FCF-C7BD-A418-303D-9BC9EA8020B7}"/>
              </a:ext>
            </a:extLst>
          </p:cNvPr>
          <p:cNvSpPr txBox="1"/>
          <p:nvPr/>
        </p:nvSpPr>
        <p:spPr>
          <a:xfrm>
            <a:off x="0" y="119270"/>
            <a:ext cx="1044271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«Три уровня домашнего задания».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получает одновременно задание двух или трех уровней.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уровень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задание, так называемый обязательный минимум.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уровень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тренировочное задание, которое могут выполнить ученики, которые стремятся хорошо знать предмет и осваивают программу без трудностей.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уровень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творческое задание. Дети выполняют его по желанию. В качестве поощрения получают хорошую оценку и похвалу.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9DAA29-0F9E-AA79-B42F-9E4512849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626" y="3658700"/>
            <a:ext cx="3254866" cy="325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88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CDA5AEC-2903-713C-8912-9CEE003169B9}"/>
              </a:ext>
            </a:extLst>
          </p:cNvPr>
          <p:cNvSpPr txBox="1"/>
          <p:nvPr/>
        </p:nvSpPr>
        <p:spPr>
          <a:xfrm>
            <a:off x="410818" y="291548"/>
            <a:ext cx="87431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«Индивидуальных домашних заданий».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учащимся индивидуальных домашних заданий творческого и поискового характера. Приветствуется их самостоятельность и инициативность.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E88AF9-86A1-74D8-1914-DC9AD8E3E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556" y="2163417"/>
            <a:ext cx="5870713" cy="4403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62275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942ABC-455E-A660-B65F-D0B05EF8475D}"/>
              </a:ext>
            </a:extLst>
          </p:cNvPr>
          <p:cNvSpPr txBox="1"/>
          <p:nvPr/>
        </p:nvSpPr>
        <p:spPr>
          <a:xfrm>
            <a:off x="357809" y="198783"/>
            <a:ext cx="87961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«консультант».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Способные дети в определенной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области курируют остальных, помогая учителю в учебном процессе.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BE9226-A32D-4720-F81A-BC675441D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844" y="2310631"/>
            <a:ext cx="5764696" cy="4348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0701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7668FF-20CC-CFEB-DF53-D70F73BA856B}"/>
              </a:ext>
            </a:extLst>
          </p:cNvPr>
          <p:cNvSpPr txBox="1"/>
          <p:nvPr/>
        </p:nvSpPr>
        <p:spPr>
          <a:xfrm>
            <a:off x="927651" y="1470991"/>
            <a:ext cx="833561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педагога с одаренными детьми — это сложный и никогда не прекращающийся процесс.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Чем раньше учитель  обнаружит незаурядные способности в своих учениках и сумеет создать условия для развития, тем  больше  надежд  на то, что  в будущем эти дети составят гордость и славу своей страны.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9ED3AF-D9F1-0F4B-42DC-D099D45C90E1}"/>
              </a:ext>
            </a:extLst>
          </p:cNvPr>
          <p:cNvSpPr txBox="1"/>
          <p:nvPr/>
        </p:nvSpPr>
        <p:spPr>
          <a:xfrm>
            <a:off x="927651" y="516835"/>
            <a:ext cx="4956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69562F-B8F5-E785-6FB1-894282FFF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568" y="4248686"/>
            <a:ext cx="2676376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15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578009-83C8-C553-BF6F-7D0DA6981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70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97AD1E-E9A1-142B-9DD7-F8406EB1B80A}"/>
              </a:ext>
            </a:extLst>
          </p:cNvPr>
          <p:cNvSpPr txBox="1"/>
          <p:nvPr/>
        </p:nvSpPr>
        <p:spPr>
          <a:xfrm>
            <a:off x="927653" y="5056136"/>
            <a:ext cx="84913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душе каждого ребенка есть невидимые струны.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их тронуть умелой рукой, они красиво зазвучат». В.А. Сухомлинский.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6E4AB-FAD3-7DD1-1E03-668162786819}"/>
              </a:ext>
            </a:extLst>
          </p:cNvPr>
          <p:cNvSpPr txBox="1"/>
          <p:nvPr/>
        </p:nvSpPr>
        <p:spPr>
          <a:xfrm>
            <a:off x="357809" y="443373"/>
            <a:ext cx="1001864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Актуальность.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современном обществе возрастает потребность в людях неординарно мыслящих, творческих, активных, способных нестандартно решать поставленные задачи и формулировать новые, перспективные цели.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Соответственно общество нуждается в школе, которая может подготовить делового человека, отличающегося высоким уровнем творчества и профессионализма, обладающего нравственной позицией, широтой компетенций.</a:t>
            </a:r>
          </a:p>
        </p:txBody>
      </p:sp>
    </p:spTree>
    <p:extLst>
      <p:ext uri="{BB962C8B-B14F-4D97-AF65-F5344CB8AC3E}">
        <p14:creationId xmlns:p14="http://schemas.microsoft.com/office/powerpoint/2010/main" val="1068824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113F0E-20BA-8D94-FC36-ABC8116FB06A}"/>
              </a:ext>
            </a:extLst>
          </p:cNvPr>
          <p:cNvSpPr txBox="1"/>
          <p:nvPr/>
        </p:nvSpPr>
        <p:spPr>
          <a:xfrm>
            <a:off x="341194" y="491320"/>
            <a:ext cx="92531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Одаренность –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системное, развивающееся в течение жизни качество психики, которое определяет возможность достижения человеком более высоких, незаурядных результатов в одном или нескольких видах деятельности по сравнению с другими людьми.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D00A2C-7426-A11E-C052-455710335754}"/>
              </a:ext>
            </a:extLst>
          </p:cNvPr>
          <p:cNvSpPr txBox="1"/>
          <p:nvPr/>
        </p:nvSpPr>
        <p:spPr>
          <a:xfrm>
            <a:off x="436729" y="3790123"/>
            <a:ext cx="83229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Одаренный ребенок –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ребенок, который выделяется яркими, очевидными, иногда выдающимися достижениями (или имеет внутренние предпосылки для таких достижений) в том или ином виде деятельности.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E447E8-7380-D73A-6C7C-F17A7F30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376" y="1272081"/>
            <a:ext cx="2421512" cy="5036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393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483DAB-1008-A91C-4CC3-B5DF48179737}"/>
              </a:ext>
            </a:extLst>
          </p:cNvPr>
          <p:cNvSpPr txBox="1"/>
          <p:nvPr/>
        </p:nvSpPr>
        <p:spPr>
          <a:xfrm>
            <a:off x="821635" y="583096"/>
            <a:ext cx="833230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«Пресс-конференция»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на умении детей задавать вопросы содержательного характера. Причем вопросы могут быть репродуктивные (на повторении знаний), расширяющие (узнать о предмете что-то новое) и развивающие (несущие исследовательское начало).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3A16D4-F3F1-95E3-B81B-2493D9369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061" y="3260752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13317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5A5B15-8D54-3D8C-C8E2-7F7FA6847E67}"/>
              </a:ext>
            </a:extLst>
          </p:cNvPr>
          <p:cNvSpPr txBox="1"/>
          <p:nvPr/>
        </p:nvSpPr>
        <p:spPr>
          <a:xfrm>
            <a:off x="702365" y="450575"/>
            <a:ext cx="84515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«Привлекательная цель» или  «Удивляй»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на повышении мотивации детей в начале урока, когда учитель находит такой угол зрения, при котором обыденное становится удивительным.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047830-F6F5-EB57-6E83-B6E39088C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321" y="2505983"/>
            <a:ext cx="3128341" cy="4171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0306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7D0DEC-8F6C-227C-E293-77A9AE86FBE9}"/>
              </a:ext>
            </a:extLst>
          </p:cNvPr>
          <p:cNvSpPr txBox="1"/>
          <p:nvPr/>
        </p:nvSpPr>
        <p:spPr>
          <a:xfrm>
            <a:off x="702365" y="397565"/>
            <a:ext cx="84515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«Особое задание».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прием заключается в следующем: одаренные дети получают от педагога особо сложное задание. Его необходимо выполнять в тетради. Как правило, это тренировочные и творческие задания повышенной сложности.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EDB6E4-9AFF-C4AC-A8A0-34824B7AB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286" y="3225137"/>
            <a:ext cx="4313732" cy="3235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3492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D2D24C-EE56-99A7-0F68-09B8DC12574D}"/>
              </a:ext>
            </a:extLst>
          </p:cNvPr>
          <p:cNvSpPr txBox="1"/>
          <p:nvPr/>
        </p:nvSpPr>
        <p:spPr>
          <a:xfrm>
            <a:off x="596348" y="106017"/>
            <a:ext cx="85575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«Возможность выбора»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ребенок может выбрать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повышенного уровня сложности в ходе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контрольных, проверочных и самостоятельных работ по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разным предметам.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529EBB-F8E4-B995-4658-8410D4218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995" y="2941982"/>
            <a:ext cx="4850296" cy="3637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7665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2B185E-F824-DB7A-66F5-B83500338512}"/>
              </a:ext>
            </a:extLst>
          </p:cNvPr>
          <p:cNvSpPr txBox="1"/>
          <p:nvPr/>
        </p:nvSpPr>
        <p:spPr>
          <a:xfrm>
            <a:off x="384313" y="331304"/>
            <a:ext cx="87696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«Две шляпы критического мышления»,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основан на столкновении двух противоположных мнений.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76DB14-3315-120D-8D31-28189B3FB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68" y="1716299"/>
            <a:ext cx="6785113" cy="508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77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78EE9B-8797-C348-2E9A-DD26615DAA6A}"/>
              </a:ext>
            </a:extLst>
          </p:cNvPr>
          <p:cNvSpPr txBox="1"/>
          <p:nvPr/>
        </p:nvSpPr>
        <p:spPr>
          <a:xfrm>
            <a:off x="649357" y="225287"/>
            <a:ext cx="850458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«Энциклопедист». </a:t>
            </a:r>
          </a:p>
          <a:p>
            <a:pPr algn="ctr"/>
            <a:r>
              <a:rPr lang="ru-RU" sz="28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самостоятельном поиске обучающимися дополнительного материала, с помощью которого можно решить усложненные задачи. А также такой информации, при помощи которой можно провести дополнительные занятия.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CD3830-897E-D7E8-640F-83A13C37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061" y="2902943"/>
            <a:ext cx="4687957" cy="38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3180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1929</TotalTime>
  <Words>520</Words>
  <Application>Microsoft Office PowerPoint</Application>
  <PresentationFormat>Широкоэкранный</PresentationFormat>
  <Paragraphs>39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Trebuchet MS</vt:lpstr>
      <vt:lpstr>Wingdings 3</vt:lpstr>
      <vt:lpstr>Аспект</vt:lpstr>
      <vt:lpstr>Комплекс приемов  для развития творческой активности у одаренных детей младшего школьного возраста.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Комплекс приемов  для развития творческой активности у одаренных детей младшего школьного возраста.</dc:title>
  <dc:creator>Наталья</dc:creator>
  <cp:lastModifiedBy>Наталья</cp:lastModifiedBy>
  <cp:revision>3</cp:revision>
  <dcterms:created xsi:type="dcterms:W3CDTF">2022-08-04T09:31:03Z</dcterms:created>
  <dcterms:modified xsi:type="dcterms:W3CDTF">2022-08-25T21:36:10Z</dcterms:modified>
</cp:coreProperties>
</file>