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D455C-9BD1-024F-2F87-EFAF894EE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DF923B-346F-D9BA-B7EC-7BC5A1351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EC701-FEB0-C9BE-106A-171C1DF3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089EB-3D00-F4BA-0290-D4BFEFCE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FFF8E-8956-81B5-76C2-AF31AC92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6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E275-6BA7-4434-6E65-9B00E225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B410A-2AC2-9BF6-B19A-86038F2B8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E0620-D092-20FB-7570-4DD39005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A6FCC2-DDA4-E93A-A69A-48BD900E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15640-C22C-2E8B-F5DC-2AED0948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4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3C2683-1578-759F-CE2A-8327A4226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86C0A-8369-546F-E9D9-D0071535B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93D36-8056-A627-9B86-9E9072CF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A7517-67E9-C210-57F4-D093D572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D97EE-F793-6DAC-AAAA-015546EF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4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069AE-5700-C97C-BC1E-D987F015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0C9EC-0BE4-DCC6-D29A-E11A65FA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E07CA-9C0A-9882-F71C-BE6EDCE1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AEE8D-2883-676C-236C-0CE2DC6B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124F8-8E31-310E-80D2-6126AB35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7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5DB6F-323F-819D-DEF9-12C23B88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41EE0-8299-B4EA-A30A-90318537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5F648-933C-18AA-1ED8-50EC4486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71730-3FB3-B955-9F10-4243DBC2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E39EC4-C00C-519F-6ED0-45BF4904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8CCB8-4A1E-AE40-302F-6CEB0BC4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AE16E-4062-5447-A4F3-347CAEA85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CACE7-FE69-7AF7-962E-DAD180CB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F3E51-E7C9-E123-0989-7E7455BD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584212-A797-36BF-4D17-3ACCC47A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7DE89D-DBB7-4687-6B0A-2C0343D9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3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E8961-08DE-2AE6-9469-DBF29A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9FD449-3315-A698-2DAB-7EDEE3E2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C42B8-CAF2-7EFB-F0A5-587A1B187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95ACDF-F6C2-C3E2-4F52-D562BFC5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DEDBB-1E4A-B533-F804-33F63A190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418137-19CB-1E0F-4D3B-EB806DF1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2A3FD-F728-8EBD-A0D6-75F96B38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21A62C-A6DF-7818-2118-C9ED7CC9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235C9-3CE9-9995-C8AA-7B0B6D83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59C321-9639-5247-AF40-2855289F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E8B943-8C32-7C8C-6E1F-1C540A41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16DC10-DAD7-7921-7532-C5FE4851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647F2B-2B6D-7FDB-69D2-EF6D9B82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663A7-95EA-689D-5145-1F752BD3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3C5F87-0E8E-ACE4-CB7E-3B3C9E14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E8FB1-CA6E-4596-69FA-2BB222E7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638DB-EA5C-89DC-69E5-87AFAE7D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AED5C0-0B49-C284-2548-205FEF8E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216D0-8404-7D17-7187-AD5D4430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9237BD-269E-E94F-19E4-124512DB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EFCE1-C3D9-4B2F-B7BB-3870F6A1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AB39E-68E1-1642-4F78-F5D79CA2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0C38E7-C17F-7C81-6BDB-D6A431D3A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7F744-E555-6068-7F58-DAE61909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79D723-C67F-C0EB-A34E-338D76B7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76E334-C7BD-3FA2-ED57-4A81DFD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7A92B-BB81-119F-4640-2ECEFBE1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7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4EE9A-B719-4802-5579-893A0B4B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D2BDA-80A0-EBE7-EDDB-5DD6E1C7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7E750-286C-63E5-8957-9F90F218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4134-F688-4B72-9460-1EA9C7278CFA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BE234-5DFB-C510-892B-EE27EDE2F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42AF7-A732-07DD-6E41-FD14369E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A58D-C852-45D2-8716-5A9C9F1A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6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283FA-F272-E5E3-11D0-519F9C48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868BDE-7974-24EB-07F7-63597ACCC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1" y="0"/>
            <a:ext cx="12288982" cy="4431506"/>
          </a:xfrm>
        </p:spPr>
      </p:pic>
    </p:spTree>
    <p:extLst>
      <p:ext uri="{BB962C8B-B14F-4D97-AF65-F5344CB8AC3E}">
        <p14:creationId xmlns:p14="http://schemas.microsoft.com/office/powerpoint/2010/main" val="247473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349AB-29AE-B9F0-BEF7-165122ED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08C979-7950-8A6A-956C-603B2CF40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813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296E7-50C2-9C21-835C-C5AEA745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606A00-C3DC-20C0-3079-FC8541FA8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783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50381-C372-898D-AB15-42E30DFA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3D2FE6-D79B-37AE-E8E8-64B4DFEBA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846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B65BD-70FF-8120-0147-6DAA9EEE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DD58C7-9D7C-6B9C-B2D3-C73A7CD95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0959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53155-35B9-E513-1C64-320C3865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6B093D-6C12-F779-601E-35B36A6C4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524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7C10E-FC3E-6A3A-D860-E7002E6E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144588-AC99-541B-BBB0-6D8FBD65D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7526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4E0A3-3D71-D8E0-3D30-E00C17A7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C8B324-F711-C3D0-DEF7-751135C51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792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45814-3060-E190-DE20-24423B60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CAA455-8A64-2C96-E594-5E7EAB80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128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60FA6-9D9D-7197-A582-1AE3A362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986415-8818-169E-EEDB-5CCFF0EEB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2530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33D7-709D-28CE-E35C-BD2B3891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EC6B3D-BADB-9F9C-3C2A-279248EA9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58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E118-2CB2-DB55-A873-3CFED5F1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18" y="365125"/>
            <a:ext cx="4800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88FE35-C97D-5C35-DD07-93D8CAC43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0"/>
            <a:ext cx="7065818" cy="6858000"/>
          </a:xfrm>
        </p:spPr>
      </p:pic>
    </p:spTree>
    <p:extLst>
      <p:ext uri="{BB962C8B-B14F-4D97-AF65-F5344CB8AC3E}">
        <p14:creationId xmlns:p14="http://schemas.microsoft.com/office/powerpoint/2010/main" val="202812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AB5D2-66AA-D3C1-E0C7-C5E4082F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871EEB-9B4B-1418-99B6-A1BD5840F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723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6A774-241C-38B0-0F53-79844774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43B6B3-4351-FE02-4C65-993DFE33B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413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339F6-BB32-EE3F-E947-9E564AFD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8CE066-BC23-C361-BCC1-B618C560C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4958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18108-20E4-E054-BDF5-FCE0A4F3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B12512-7A1E-8A52-F4AF-45C8B381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083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422AB-37D3-E4FC-1354-C61FE58E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0DA93D-5C70-A824-1C28-B42E08846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56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0FC14-FC3F-01CD-4CEE-2E7A3753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AEDDBE-DA36-5E91-9079-25C4CB7E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677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186D9-2B32-06D2-8064-3006D4B2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49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3E76E3-47E2-C418-3ADB-F2A5DF518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53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4DEB-0A63-B568-79FA-34D6548F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43E058-9590-4BA6-13A0-8A2997204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075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5F369-145B-F37A-9EC1-141D36E6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1A0B35-BF10-DD5A-EE42-4817ABDBD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4"/>
            <a:ext cx="6858002" cy="12192001"/>
          </a:xfrm>
        </p:spPr>
      </p:pic>
    </p:spTree>
    <p:extLst>
      <p:ext uri="{BB962C8B-B14F-4D97-AF65-F5344CB8AC3E}">
        <p14:creationId xmlns:p14="http://schemas.microsoft.com/office/powerpoint/2010/main" val="187489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6C2C-40BE-D286-A016-68E432BB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7F831D-E46A-60B9-2FDA-D8E9597F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0180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ED3B1-E07F-34F9-2F6F-E175A3B5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982" y="365125"/>
            <a:ext cx="12192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4B818D-9198-509A-D206-8B5993D6C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1745" cy="6858000"/>
          </a:xfrm>
        </p:spPr>
      </p:pic>
    </p:spTree>
    <p:extLst>
      <p:ext uri="{BB962C8B-B14F-4D97-AF65-F5344CB8AC3E}">
        <p14:creationId xmlns:p14="http://schemas.microsoft.com/office/powerpoint/2010/main" val="377916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EBB89-5F01-8F1C-41A6-90F636B2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193491-DEB6-7FEA-1B32-E4E44A8C3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5819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5A0F-8F0E-2EA3-6BDC-A4D7F851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BBE51C-548F-C071-3F5B-FD3AED167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858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C5008-40B3-1C92-6FE2-9959C35F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CF9C6B-8B47-2166-5061-41099495C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842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DDF3-0DD4-253D-A7B7-3A28DFDE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78D0DA-7BFA-52C3-7825-B56A583BB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95214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2653-F20D-361E-5E81-9BDF4866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74D14D-0C76-70D9-CD12-93D244B79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4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FE9BE-7081-406D-E9D9-8A683CFC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12A8651-4B60-F874-7DA2-2DFD8E70F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816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0950-DA0D-0E97-6E6A-401F00E3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185F91-B08C-F3BC-5B26-622E6FA17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1874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C23C6-26D2-5C1A-6E61-2214E1FF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7F7B09-AD3E-253E-761B-949D4E3DE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492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885D-DBA8-0DD0-360F-0F40BB5F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19" y="683779"/>
            <a:ext cx="483523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231253-CA3C-0340-DDCF-0CC8C20B0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4" y="0"/>
            <a:ext cx="7829583" cy="6858000"/>
          </a:xfrm>
        </p:spPr>
      </p:pic>
    </p:spTree>
    <p:extLst>
      <p:ext uri="{BB962C8B-B14F-4D97-AF65-F5344CB8AC3E}">
        <p14:creationId xmlns:p14="http://schemas.microsoft.com/office/powerpoint/2010/main" val="31465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C2AF3-22F2-EDAC-0C49-F93FF81C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2172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FCB341-5511-E382-0816-53C2CF4F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3802" cy="6858000"/>
          </a:xfrm>
        </p:spPr>
      </p:pic>
    </p:spTree>
    <p:extLst>
      <p:ext uri="{BB962C8B-B14F-4D97-AF65-F5344CB8AC3E}">
        <p14:creationId xmlns:p14="http://schemas.microsoft.com/office/powerpoint/2010/main" val="300033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3D3D-A650-CFA9-D536-3F8761FC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8565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80FF28-8CFC-D259-FC1D-0B7409901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80880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82FA6-679F-4910-5777-0E8C8BB9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747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B93328-70CA-9D9E-5BBE-0A8EF87ED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45625" cy="6858000"/>
          </a:xfrm>
        </p:spPr>
      </p:pic>
    </p:spTree>
    <p:extLst>
      <p:ext uri="{BB962C8B-B14F-4D97-AF65-F5344CB8AC3E}">
        <p14:creationId xmlns:p14="http://schemas.microsoft.com/office/powerpoint/2010/main" val="333975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12826-08BD-7982-6F12-0900B83B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372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E608D4-70B5-90A3-323A-F4ACD8C0E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53200" cy="6858000"/>
          </a:xfrm>
        </p:spPr>
      </p:pic>
    </p:spTree>
    <p:extLst>
      <p:ext uri="{BB962C8B-B14F-4D97-AF65-F5344CB8AC3E}">
        <p14:creationId xmlns:p14="http://schemas.microsoft.com/office/powerpoint/2010/main" val="178862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123A8-E2EB-1351-CE3E-B6DAE789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350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5C7E8C-DC64-1B01-512E-5FBFD5209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727" cy="6858000"/>
          </a:xfrm>
        </p:spPr>
      </p:pic>
    </p:spTree>
    <p:extLst>
      <p:ext uri="{BB962C8B-B14F-4D97-AF65-F5344CB8AC3E}">
        <p14:creationId xmlns:p14="http://schemas.microsoft.com/office/powerpoint/2010/main" val="1179013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1</cp:revision>
  <dcterms:created xsi:type="dcterms:W3CDTF">2023-12-26T20:47:05Z</dcterms:created>
  <dcterms:modified xsi:type="dcterms:W3CDTF">2023-12-26T21:14:29Z</dcterms:modified>
</cp:coreProperties>
</file>