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261DA-03E9-B991-B9F3-4E052B41E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C1638A-DC8C-A271-1E47-04C2C644E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57147B-8AC8-F9E3-725F-BE487BC76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7DEA-B6B0-4BDD-A451-1CE4109B737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2B44D-3ED8-149B-514A-FE343AC2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606B0C-0280-3231-DA0A-B980B33D1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2C50-59C8-415E-97F8-48AB5845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99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A0CBA-C549-922F-611B-9C20EFA9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AAB6D8-A59E-893A-828E-E441414CD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C83169-EB7D-9B54-469F-06611D5A9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7DEA-B6B0-4BDD-A451-1CE4109B737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2E582B-2248-2EC4-013A-0F335AE9A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418223-0254-216C-29D5-A00C0D71B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2C50-59C8-415E-97F8-48AB5845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9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476C8-8A70-6A6C-D66E-3501A69EB0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3C4CC8-C71B-4EF7-F151-098483C17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F2168E-D81C-D2DE-464C-B2BAA0CC8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7DEA-B6B0-4BDD-A451-1CE4109B737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DF8EA0-2D4C-8293-7B0A-FF86EDDDA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7D7D3A-1328-1DAB-1E15-4659ADA3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2C50-59C8-415E-97F8-48AB5845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00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60C07-65BF-62D8-D36C-F5B9E9AC7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119833-0A3B-E2D5-B0CC-7784B25F8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50A0A2-399C-2AEE-42EE-8289A7C44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7DEA-B6B0-4BDD-A451-1CE4109B737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5AB3C0-CDEF-CE3C-A531-F7319810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7F9875-ECDC-87CF-8E77-B68A4321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2C50-59C8-415E-97F8-48AB5845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863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452DB-FEF9-9E1E-4115-1B004ACA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E155AB-A954-CF26-4259-A0CDB1EA7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7E4B7B-E7B9-3611-7D95-2A86F5D0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7DEA-B6B0-4BDD-A451-1CE4109B737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38703C-03E5-5119-BBF4-9F753F322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E02B4B-EE2F-3ED0-4F25-2E6152050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2C50-59C8-415E-97F8-48AB5845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74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01EE0-1D3D-59D1-736F-F67893A95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0CFF9-8E1A-F69D-00DD-FEDE42912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88229E-249D-D685-C0EA-2DEC0778C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208725-F284-5F94-A646-4EEFD07A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7DEA-B6B0-4BDD-A451-1CE4109B737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F337F5-4869-8AAD-5B2F-9EF477B2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BAA2FF-EAD2-6170-65FA-7121D9E84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2C50-59C8-415E-97F8-48AB5845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6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E8CE8-9910-CBB0-8FC5-264397429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0D9BBD-EF12-E254-BEF0-D5D62EBE0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96528C-A302-4D77-B686-BB93083D5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122626-FE2B-F206-2D16-DC32633AE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A33707-DC89-662F-C7EB-7019387A7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B8CD13-047D-3B59-21FB-BD195592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7DEA-B6B0-4BDD-A451-1CE4109B737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CF3DB1-81A2-9960-AD51-512EF7931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65E19A-2EE6-A15A-7635-AA69D32D4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2C50-59C8-415E-97F8-48AB5845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04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D2C81-A7A9-DCC0-BE9B-8F30AA4A2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F6BE47-23E8-A88E-D1B1-90444F40A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7DEA-B6B0-4BDD-A451-1CE4109B737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2C3663-CBF7-5190-4770-34663552C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CA304A-6617-2737-500A-E1C19C667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2C50-59C8-415E-97F8-48AB5845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43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ADD063-6CE8-C2F9-6195-D9A4599FF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7DEA-B6B0-4BDD-A451-1CE4109B737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C42478-611C-4241-2FE7-12F777C54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4EECC9-7067-81D1-5025-F3DBB910E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2C50-59C8-415E-97F8-48AB5845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4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22DE52-631D-E666-A635-15F8BA7CD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41D379-7F1D-D42F-E134-4BFD98593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A38A46-0785-3102-F988-8E464AF95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FF3A53-3CBF-D72B-5C2B-D3957CDE3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7DEA-B6B0-4BDD-A451-1CE4109B737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3BD04B-D9B7-023B-41E3-B81E1074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8BE521-0451-1AEA-1103-DE055BD1C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2C50-59C8-415E-97F8-48AB5845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77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D0DBC-8965-2EA3-67D9-85C5B5779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9B1F9A-3210-9FE7-F6B2-B641A41DC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AC198A-6428-67B6-61E6-B407682A6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A4659E-C283-442D-B55E-D79AB03B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7DEA-B6B0-4BDD-A451-1CE4109B737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AEEC05-BC12-F26C-098F-CB28188AF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88656D-0545-6D1C-6B0A-D70082396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2C50-59C8-415E-97F8-48AB5845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28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9C024-B5AD-DB48-7910-F5F95D859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70327C-0C7E-0702-02DD-FDC163C61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0B3588-C447-C6D2-6D61-514AF7946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77DEA-B6B0-4BDD-A451-1CE4109B737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BB2F92-99E4-23F1-1102-0305C2AE9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7B04F1-F6AD-3139-6B16-2989B1166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62C50-59C8-415E-97F8-48AB5845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87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A14BE-0511-93C9-9284-D12CB2C9A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3A6FFA0-8A6F-92EA-8C6D-8DAF30365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051376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83D4E-77BF-6951-AA1E-34CB45638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009E5B1-4FFD-86BB-C25F-A90290415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20918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C9E573-B875-84AD-9BBE-3351D3F28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B9B6A0-FF8F-4CD9-6428-20F01CAA5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956372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926AD-AE9A-782E-D068-C2070ED5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7A0AC9-296E-0D59-4A31-EA1EE9E55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283227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0ECFB-23A1-131A-1302-87458DD4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51D0B90-9B2A-E649-F11E-6597AB172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76004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456E3-0D3C-4F31-4CFC-415553F29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9816"/>
            <a:ext cx="5562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006BAFD-C787-6BF5-483B-C6DE8F0D3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14655" cy="6858000"/>
          </a:xfrm>
        </p:spPr>
      </p:pic>
    </p:spTree>
    <p:extLst>
      <p:ext uri="{BB962C8B-B14F-4D97-AF65-F5344CB8AC3E}">
        <p14:creationId xmlns:p14="http://schemas.microsoft.com/office/powerpoint/2010/main" val="260107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9DEE1-F96F-573D-594D-B4FC8A4F5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6670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6EC732A-340E-2F7F-689F-59A10AFFF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34646" cy="6858000"/>
          </a:xfrm>
        </p:spPr>
      </p:pic>
    </p:spTree>
    <p:extLst>
      <p:ext uri="{BB962C8B-B14F-4D97-AF65-F5344CB8AC3E}">
        <p14:creationId xmlns:p14="http://schemas.microsoft.com/office/powerpoint/2010/main" val="33881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F6C13-5555-CF8F-952F-81E0393F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84418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6D350C3-62CD-3B63-8234-67A85215E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80364" cy="6858000"/>
          </a:xfrm>
        </p:spPr>
      </p:pic>
    </p:spTree>
    <p:extLst>
      <p:ext uri="{BB962C8B-B14F-4D97-AF65-F5344CB8AC3E}">
        <p14:creationId xmlns:p14="http://schemas.microsoft.com/office/powerpoint/2010/main" val="21775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DA65E-2E34-FFD5-D3D4-A22B51D35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15145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F1C6070-EA68-3C4B-37BF-125A16311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206995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AA93C-F671-9616-829A-97EBE1EEB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96891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5416405-CA32-1F63-43A9-69958E3E3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2" y="0"/>
            <a:ext cx="8501145" cy="6858000"/>
          </a:xfrm>
        </p:spPr>
      </p:pic>
    </p:spTree>
    <p:extLst>
      <p:ext uri="{BB962C8B-B14F-4D97-AF65-F5344CB8AC3E}">
        <p14:creationId xmlns:p14="http://schemas.microsoft.com/office/powerpoint/2010/main" val="1142898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10018-A8E8-32D0-6505-3F522818C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37F64CE-4E12-3320-BCB7-A6E503EC8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715883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A8F1C-F3EA-DD43-AD06-E850AF6B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7" y="378979"/>
            <a:ext cx="3997036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EC1754A-454F-3D6B-F6C5-05D1B7AB7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52680" cy="6858000"/>
          </a:xfrm>
        </p:spPr>
      </p:pic>
    </p:spTree>
    <p:extLst>
      <p:ext uri="{BB962C8B-B14F-4D97-AF65-F5344CB8AC3E}">
        <p14:creationId xmlns:p14="http://schemas.microsoft.com/office/powerpoint/2010/main" val="2953127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8C3B1-79A0-B6CF-8EE0-5AF6C49AF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9050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D48832-E6CE-9A38-4B69-FE8DC76E6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90078" cy="6858000"/>
          </a:xfrm>
        </p:spPr>
      </p:pic>
    </p:spTree>
    <p:extLst>
      <p:ext uri="{BB962C8B-B14F-4D97-AF65-F5344CB8AC3E}">
        <p14:creationId xmlns:p14="http://schemas.microsoft.com/office/powerpoint/2010/main" val="1939594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Сеня Олейников</dc:creator>
  <cp:lastModifiedBy>Сеня Олейников</cp:lastModifiedBy>
  <cp:revision>1</cp:revision>
  <dcterms:created xsi:type="dcterms:W3CDTF">2023-12-26T20:31:43Z</dcterms:created>
  <dcterms:modified xsi:type="dcterms:W3CDTF">2023-12-26T20:39:57Z</dcterms:modified>
</cp:coreProperties>
</file>