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6" r:id="rId38"/>
    <p:sldId id="295" r:id="rId39"/>
    <p:sldId id="279" r:id="rId40"/>
    <p:sldId id="297" r:id="rId41"/>
    <p:sldId id="29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2C622-7053-8E25-2D77-92A1558FE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C1788B-2ED3-6791-DA7A-9A1487097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C8F70-D133-5F78-7B10-535F07BC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36763-DFE8-B05C-4B4F-4182525A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B75CA4-73F1-5C11-C563-D266E67E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4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A6858-15FF-1ED1-D3E8-4E3FE7E2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B684F-8223-FE7D-1F5E-865C3E83C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D56B5D-40FE-7C9A-41AF-5A762CC3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5BCB9-B41B-9E50-AE16-9BE990F1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2FBF6-94FB-DCD7-7B87-A119DADE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97A9CB-A203-DF87-B1D6-8B612D651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1987B-2D0F-682D-E728-FA4E615B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BA2537-8D47-A944-792B-6F5BE4C5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8DF53-2591-2FB4-9505-91B9A2F0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82679-DF2F-F4AD-C9F5-B7836917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20738-8F65-5652-BB7C-DBCCC5AE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400FA3-F042-B5FA-6D60-44DB763E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7368B-1227-E781-EBCD-D4555DEE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D4B02-F700-ABAE-5E25-A86BF624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9C4C2-7CA4-C79E-6FD6-72A65521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2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24D70-3546-E75F-E01B-0898C49D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44E5D-E946-ABF5-B29F-98660C2C3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81794-5482-8FF9-5F42-DDEAD4FF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EC04D-173E-1116-99B7-1DDC304B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76115-5568-206F-0D5F-DD43F45D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1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8EB0A-9CC0-A2B2-0CC5-7B4F8CD2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CA45A-8A64-1E55-2DC0-559BC1644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733ED6-B5E7-DF5A-47CA-72381238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FA722-C7FE-0784-CCB8-73622238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76FF4-5B71-3410-2DF4-61F4AA01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D3B348-BA8E-AF46-472D-229D60E5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5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796F5-A412-384D-5CF0-23EDADB0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3BAAB-3E48-A3AE-6811-719135BD7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CDFCA1-6396-CCB6-5674-C9E0E9F9F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93773A-CF5C-456F-4BA4-69A6C2D9B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727027-A52E-E6D6-54F1-41FA2EE53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DD3885-83F5-4477-2BD9-E979887C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E053F2-CF23-35FE-3B9C-FB694CB5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C1F15C-31DD-9103-4444-946460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691DD-E5DD-98A1-8794-3346B1F3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6EC4A-AF10-36D0-2DA9-9F221C8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4B434-096A-C204-9207-3DF43A2E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C95CEC-6E51-2A18-AE38-02C98F1C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2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F44F65-D753-8D75-3691-46B7C3C6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85A60-2D62-89A8-1988-76EC873A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B0BC34-A3CE-E5E1-7119-DBFC1614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2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ED38B-A3EB-AC54-FFE2-9393FD10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A1F94-3B6C-8E8E-95F5-2FBB6DE52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BFFE7D-1988-2F34-826C-1C4EFF2C9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BD5E78-501B-A4DB-02E3-49329032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919359-889F-83CC-CFDC-3EA4CE25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CA7F7-077C-D03F-B328-69ECCF42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7DCE4-A3AC-AC90-23F1-A5239649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B082E6-80A9-C303-1AD3-6E175DD8F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A87F05-92AA-CD2C-E459-E13899C63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23CFBA-2869-97D9-1EBE-7276F59C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89D52-9C9E-4CC3-4D5B-8593BBE4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E5723B-4CA0-455B-BB84-1428D002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7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FAA9A-049F-968C-2C0D-3848A756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D99FB-D673-0D92-8D39-9E46C2D32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60D5DF-C618-07A2-261A-9657FDEA1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A659B-F915-4515-BC26-9CC994BBC312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1948-9299-A134-39CB-91CFDBCF1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7F815-46EE-266E-B104-632AE72FC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C1FA-D3D9-420E-A33B-33862C0C6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8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2E82B-81F9-8ABF-3870-CF506603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4A5B8C-1E36-4F57-596B-1E94D71E8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048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ED162-AEEE-95EB-A1AA-17919721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51163D-FB6A-77DC-319E-C3C391807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</p:spPr>
      </p:pic>
    </p:spTree>
    <p:extLst>
      <p:ext uri="{BB962C8B-B14F-4D97-AF65-F5344CB8AC3E}">
        <p14:creationId xmlns:p14="http://schemas.microsoft.com/office/powerpoint/2010/main" val="20936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E2296-7F7F-7F07-FF45-9729663C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6640F2E-CADD-8207-0B56-139B07A89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2746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68307-FDAF-16FB-2739-83FE8FFA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CE4C106-BFDE-052D-6355-8E3488254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482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3FF26-4D23-B4F2-A717-23BC917B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2E1CE2-A93E-B2EC-59D1-C3C5E4BA4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411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7E3FC-D734-481C-342A-46D04895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26F4C4-C93A-C4A8-657F-5F9A4585C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806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7F3ED-7473-AED1-1223-AECE8E58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595FBF-E54D-84B7-62F5-EC3EB0907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82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1312F-5400-F890-24B5-2426911D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B2D052-A8E5-1992-96C1-79B07FDB9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35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75B83-936E-67B5-1272-96A7FF6F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7579AA-615B-A181-52AA-F0E1C02D1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208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4AE53-B11E-F642-625C-3B5BAD74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CF0280-8459-F7E1-B8F1-A60ECC433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8836"/>
          </a:xfrm>
        </p:spPr>
      </p:pic>
    </p:spTree>
    <p:extLst>
      <p:ext uri="{BB962C8B-B14F-4D97-AF65-F5344CB8AC3E}">
        <p14:creationId xmlns:p14="http://schemas.microsoft.com/office/powerpoint/2010/main" val="39810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318DF-F52A-1911-1B4E-E624BC19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248663-2F37-7052-9688-384FDC4C8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634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78DA7-D5B3-8E4C-6A99-4866F442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73145B-B7A2-98CF-7D24-089F642A9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1434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E1E6E-AA5F-5174-FF2B-3B47279E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A9651A-824B-F74C-4AE6-5C56F796E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9"/>
            <a:ext cx="12192000" cy="6826321"/>
          </a:xfrm>
        </p:spPr>
      </p:pic>
    </p:spTree>
    <p:extLst>
      <p:ext uri="{BB962C8B-B14F-4D97-AF65-F5344CB8AC3E}">
        <p14:creationId xmlns:p14="http://schemas.microsoft.com/office/powerpoint/2010/main" val="156217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4D415-51C1-0B2A-53F9-15425543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09DCA3-7DFA-83D3-D22E-52DD32892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897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375B3-CF1E-0F30-0176-29E8042A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107690-2775-5EA7-0C26-68A3CDB32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5307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6D076-C228-2F9C-8C35-0AA36462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F1A9CC-4AF1-3A2B-09D7-16D84EC28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056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1DE2-BD4E-097E-D5AB-6FEC4A7B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932710-F68F-1552-1B0E-526D07463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505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5771C-5C88-1F30-EEDD-CA81731A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6A4ED3-5383-98C3-8BB8-329DB6448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6983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FA3B2-8AB1-CEE1-5B18-3FB80D39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ED4755-497D-A0DB-AF98-561F49119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5924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7575-01A3-DB04-D364-D31BEF25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5F4CA2-1936-6098-D469-C4956163E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091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6A94F-BAE6-BBD4-AD8E-DEC1F9D0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8E1672-C2C3-AFD8-6EFE-7783098B4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852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C272A-15AB-B0C6-1A72-C382019B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F5A2E7-663F-9460-5977-F9724A0D0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728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382B8-F99D-3E44-765B-80BB9E3C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1AF393-92E5-7248-C8FB-6CE719BE4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5656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2B806-EFEC-50B3-BF96-FC10E565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6353D0-0B45-C69E-35AD-DF2304536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191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CA129-E38F-82FA-E3A1-CA992E85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9B3651-D19B-9E42-E899-634FC6F1B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2986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072C4-FC97-EDFA-5899-D28E4400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B1B8EE-259A-E25B-6484-A11CF4BCE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2091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A11D2-7082-5E52-6724-B5051BBA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96FF45-0F99-E515-AB44-20DDE18A3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2740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15A34-AB39-5D62-9993-69DCDA58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C48B3F-B47B-52B7-9AC5-7F9E37619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2949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61745-EC3D-8437-6D04-7F530C8B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A87E2D-280E-8DBC-E47E-4CC007C2D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0664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6EDBA-63E6-D50F-C4A0-4141E968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5B13D1-4540-3304-8A2A-74E812B71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9732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22157-E030-3BD8-1539-5559AB73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8FB8E7-E7C5-3FDC-3B04-3714B4523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7475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817AD-FA8C-4517-AFAD-C79436C3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232060-EC44-A14D-10FD-A72107499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9044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CB35B-12D1-4776-8ECA-CFD90C20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FEB338-F8D0-9373-5B98-32CA9731B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160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E16DF-C31C-F251-2A20-2E6854FA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EA5809E-CD42-9E62-6143-189FC9AD9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1860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EAAD9-1B99-24F3-D577-CB698B2F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3FF4A36-12F3-6631-4300-C5A7858E3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1564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3D517-FB82-F242-D4B9-7A54DB00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36CBDE6-AEFF-5937-CBDA-60E4D3B0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578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160B3-999A-CFD7-D904-BA467BA9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9DCA66-ECC9-C355-FBAA-71FECC0D8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3633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19649-6440-A7DD-5B6B-51571ADC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0BCE350-6F89-9E5F-132D-2A3523633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4192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5738-A10C-D5EF-8523-D674C383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6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BB9F1A-9A73-7C4D-DBD6-0A9110734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8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06CBD-0401-2E9E-828E-91CFE03D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D472BB-4DE1-BFA3-D318-1FACEBE34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94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51427-EDB1-9BD8-996F-506DE312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0E65DF-AD95-0DE6-47B0-D14282B65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64705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Сеня Олейников</dc:creator>
  <cp:lastModifiedBy>Сеня Олейников</cp:lastModifiedBy>
  <cp:revision>1</cp:revision>
  <dcterms:created xsi:type="dcterms:W3CDTF">2023-12-26T17:27:07Z</dcterms:created>
  <dcterms:modified xsi:type="dcterms:W3CDTF">2023-12-26T18:21:07Z</dcterms:modified>
</cp:coreProperties>
</file>