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58" r:id="rId4"/>
    <p:sldId id="259" r:id="rId5"/>
    <p:sldId id="263" r:id="rId6"/>
    <p:sldId id="262" r:id="rId7"/>
    <p:sldId id="261" r:id="rId8"/>
    <p:sldId id="265" r:id="rId9"/>
    <p:sldId id="271" r:id="rId10"/>
    <p:sldId id="267" r:id="rId11"/>
    <p:sldId id="27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7DB43-E785-1825-8924-A5A5BD996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619CF3-4187-AA08-AAE4-C3064047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40A9E-D2FC-C1E1-FF86-23F47C54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95A3D5-38A3-4FF1-CBF4-E1C532B3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A7A45-A38A-BC39-DF90-A894D7F8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0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F0C26-829E-31AA-CE75-D19CC4B0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205B60-6BB6-9448-475A-32CC01C71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1B1B15-99F9-04BE-35B4-37E41DBC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E1E1F-A37E-85F6-B349-5577D76D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9542B-5E2F-5369-BFFB-1D8D063D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4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417622-B4EC-F173-46B3-59B5B8FA8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841B0F-4166-BD96-3261-1F88F67D9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E0AF9-DCF0-0F5D-2F4F-801CD63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40BE3-1C2D-5921-06A4-4FF9408C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11F15B-21BE-0137-8A53-9E0EC0F8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1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BC0A8-8C9D-3786-0C97-ABD59B71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EFDEA-88F3-209E-48D4-645B772F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3C0CB1-61A3-B623-32FF-65A046C1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F3CD3E-B876-1150-BFEB-E1768C09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390F21-3BDF-84EB-C847-D1A01EEA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5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F37D9-0AB9-7F8F-1DFA-28914BE5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937C8B-D89A-6985-8D67-EB1323FCA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049C2-9842-D3A6-798D-B90DE74C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D50E27-DB8A-5AE7-390E-039BB63F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B0D617-E84A-7C44-A352-A49CD8C0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2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F1272-B1FF-10A2-4163-11494F6F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0F1BA-0C67-F2AC-FD70-9550EE677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60B44C-22B3-BDD6-7A28-5991813FE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E08ED-2222-4077-EEB6-981B88C9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A97933-720E-E33C-9D43-AB0A4186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D1BBAC-DA77-BA8F-C7AA-7F5DA113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5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8D12B-20A7-D02E-2937-7C1807CF7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C2892-167B-716B-CEB2-2F962C53D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14CBEC-346A-8C6D-CB89-1456C4B04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C40954-8FA5-B809-7D39-5A7B44F46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829846-92A7-0BFD-7A00-241DEDE54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7BDB74-4BDA-717B-D69A-20B254FD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405442-67B7-372E-C1BF-A0678513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D94AD0-AAFA-6A94-B7FA-6C68ADA8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3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4C7FB-9CBC-120B-2304-A2A67227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3FED02-1D8B-F143-5347-95E3C4F36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31E867-DD8A-0B67-0B1F-76FF9842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07FD0E-1043-3D3B-F7CA-F8E1555F3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449DFC-BE56-1463-97BE-7756741E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1CF7F4-5B83-AC93-BDB7-97FB6A8F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02F55E-2C8E-1364-3CD4-42CA9CE8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3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EB922-0064-3D91-4558-1CB266BF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F23EC-1524-2DAD-B398-488F25A9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CCA704-D258-A86E-6826-137762E39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5D7460-427C-A52E-2065-4442C9B9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E24525-C72E-96B5-C9D5-93FE81EF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76C25B-98EA-727C-1988-63B188BC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FB101-95D5-CBFC-F927-5ADC26C4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FFB434-99EA-E31D-771F-38B9F17FC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D00B60-A7B8-A403-BBA1-55E61C7C5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FB96E6-DAD3-5E93-B98B-D3A991AA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67E06C-7646-9930-3913-B9A38D45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33882D-F2FD-2BAC-BE32-5205FC7E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0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2CADF-9EC8-A493-417B-7F5CC1491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A26E55-E72A-818F-EBDF-DA467D7B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93438-A9DF-4764-3344-2E1753E72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B137-ADC5-408C-A1C7-A34280EDB6C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2992F8-02D0-A769-63C0-D50A73B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A58085-B03F-4453-5EEC-BF8B11A46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9443-8239-4549-B3D3-D2F8365A0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0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.pinimg.com/originals/b8/d8/5a/b8d85a29b27e214be124ab82be211337.jpg" TargetMode="External"/><Relationship Id="rId7" Type="http://schemas.openxmlformats.org/officeDocument/2006/relationships/hyperlink" Target="https://wp-s.ru/nastroeniya-14-na-rabochij-stol/malysh-budushhij-pilot-sidit-347759.html" TargetMode="External"/><Relationship Id="rId2" Type="http://schemas.openxmlformats.org/officeDocument/2006/relationships/hyperlink" Target="https://showme0-9071.kxcdn.com/files/1000080555/pictures/thumbs/2229741/last_thumb144988650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.monado.ru/images/items/357/356018-1.jpg" TargetMode="External"/><Relationship Id="rId5" Type="http://schemas.openxmlformats.org/officeDocument/2006/relationships/hyperlink" Target="https://ae04.alicdn.com/kf/HTB1WnDaX.LrK1Rjy0Fjq6zYXFXaX.jpg" TargetMode="External"/><Relationship Id="rId4" Type="http://schemas.openxmlformats.org/officeDocument/2006/relationships/hyperlink" Target="https://avatars.mds.yandex.net/get-marketpic/1710269/market_sjOHb_yStzwqjM2j47Dmrw/or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3EC73C-FE7C-4D10-8911-33E1D785826B}"/>
              </a:ext>
            </a:extLst>
          </p:cNvPr>
          <p:cNvSpPr/>
          <p:nvPr/>
        </p:nvSpPr>
        <p:spPr>
          <a:xfrm>
            <a:off x="1717750" y="1490008"/>
            <a:ext cx="80944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Презентация к открытому уроку по английскому языку </a:t>
            </a:r>
          </a:p>
          <a:p>
            <a:pPr algn="ctr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 тему «Отработка лексических единиц по теме «Одежда» </a:t>
            </a:r>
          </a:p>
          <a:p>
            <a:pPr algn="ctr"/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2290BD-D610-4874-9422-C16D57987180}"/>
              </a:ext>
            </a:extLst>
          </p:cNvPr>
          <p:cNvSpPr/>
          <p:nvPr/>
        </p:nvSpPr>
        <p:spPr>
          <a:xfrm>
            <a:off x="3584151" y="4318287"/>
            <a:ext cx="68820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Автор: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Гордеева Н.Ф.</a:t>
            </a:r>
          </a:p>
          <a:p>
            <a:pPr algn="ctr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учитель английского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2263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9F8C4C-9D75-2752-155F-CFD0EB213D14}"/>
              </a:ext>
            </a:extLst>
          </p:cNvPr>
          <p:cNvSpPr/>
          <p:nvPr/>
        </p:nvSpPr>
        <p:spPr>
          <a:xfrm>
            <a:off x="2070467" y="2665099"/>
            <a:ext cx="64359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Wb: p 56 ex.2,3a </a:t>
            </a:r>
            <a:r>
              <a:rPr lang="en-US" sz="36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(write)</a:t>
            </a:r>
          </a:p>
          <a:p>
            <a:pPr algn="ctr"/>
            <a:r>
              <a:rPr lang="en-US" sz="54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Sb: p 88 ex.1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933046-9A69-EEF1-AEE4-DB0CDFE8B3D6}"/>
              </a:ext>
            </a:extLst>
          </p:cNvPr>
          <p:cNvSpPr/>
          <p:nvPr/>
        </p:nvSpPr>
        <p:spPr>
          <a:xfrm>
            <a:off x="3322996" y="4711255"/>
            <a:ext cx="3930869" cy="5948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13462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write a translation</a:t>
            </a:r>
            <a:endParaRPr lang="ru-RU" sz="3600" b="1" dirty="0">
              <a:ln w="13462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7031B9-201B-32AE-A742-46F7406AA430}"/>
              </a:ext>
            </a:extLst>
          </p:cNvPr>
          <p:cNvSpPr/>
          <p:nvPr/>
        </p:nvSpPr>
        <p:spPr>
          <a:xfrm>
            <a:off x="3690208" y="288307"/>
            <a:ext cx="38903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HOMEWORK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6314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ACA7CE-6BA0-443F-BF44-276774D4255E}"/>
              </a:ext>
            </a:extLst>
          </p:cNvPr>
          <p:cNvSpPr/>
          <p:nvPr/>
        </p:nvSpPr>
        <p:spPr>
          <a:xfrm>
            <a:off x="578498" y="1243979"/>
            <a:ext cx="11613502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Список использованной литературы и </a:t>
            </a:r>
            <a:r>
              <a:rPr lang="ru-RU"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интернет ресурсов: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Ю.Е. Ваулина, Д. Дули, Эванс В., О.Е. Подоляко, УМК «Английский в фокусе» 5 класс</a:t>
            </a:r>
          </a:p>
          <a:p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2"/>
              </a:rPr>
              <a:t>https://showme0-9071.kxcdn.com/files/1000080555/pictures/thumbs/2229741/last_thumb1449886504.jpg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3"/>
              </a:rPr>
              <a:t>https://i.pinimg.com/originals/b8/d8/5a/b8d85a29b27e214be124ab82be211337.jpg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4"/>
              </a:rPr>
              <a:t>https://avatars.mds.yandex.net/get-marketpic/1710269/market_sjOHb_yStzwqjM2j47Dmrw/orig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5"/>
              </a:rPr>
              <a:t>https://ae04.alicdn.com/kf/HTB1WnDaX.LrK1Rjy0Fjq6zYXFXaX.jpg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6"/>
              </a:rPr>
              <a:t>http://img.monado.ru/images/items/357/356018-1.jpg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de-D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7"/>
              </a:rPr>
              <a:t>https://wp-s.ru/nastroeniya-14-na-rabochij-stol/malysh-budushhij-pilot-sidit-347759.html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86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4F281C-0BA0-793A-532A-1A9BF8F56CC2}"/>
              </a:ext>
            </a:extLst>
          </p:cNvPr>
          <p:cNvSpPr/>
          <p:nvPr/>
        </p:nvSpPr>
        <p:spPr>
          <a:xfrm>
            <a:off x="940340" y="1660026"/>
            <a:ext cx="1031131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Welcome</a:t>
            </a:r>
            <a:endParaRPr lang="ru-RU" sz="200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43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DD7249F-2936-C64A-4853-85BFB27B54D7}"/>
              </a:ext>
            </a:extLst>
          </p:cNvPr>
          <p:cNvSpPr/>
          <p:nvPr/>
        </p:nvSpPr>
        <p:spPr>
          <a:xfrm>
            <a:off x="1426233" y="1507788"/>
            <a:ext cx="91437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[</a:t>
            </a:r>
            <a:r>
              <a:rPr lang="en-US" sz="7200" b="1" cap="none" spc="0" dirty="0" err="1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aʊ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]  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bl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ou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se    tr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ou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sers </a:t>
            </a:r>
            <a:endParaRPr lang="ru-RU" sz="72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B46C0F-7A88-9AF9-1584-5F28161E52C9}"/>
              </a:ext>
            </a:extLst>
          </p:cNvPr>
          <p:cNvSpPr/>
          <p:nvPr/>
        </p:nvSpPr>
        <p:spPr>
          <a:xfrm>
            <a:off x="1583833" y="2722100"/>
            <a:ext cx="84977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[ ʌ ]   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gl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o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ves    j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u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mper </a:t>
            </a:r>
            <a:endParaRPr lang="ru-RU" sz="72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A1EF4C3-1CDA-A200-765B-0797F2EE50DF}"/>
              </a:ext>
            </a:extLst>
          </p:cNvPr>
          <p:cNvSpPr/>
          <p:nvPr/>
        </p:nvSpPr>
        <p:spPr>
          <a:xfrm>
            <a:off x="1756901" y="5049853"/>
            <a:ext cx="69445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[ɜ:]   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sh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ir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t    sk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ir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t   </a:t>
            </a:r>
            <a:endParaRPr lang="ru-RU" sz="72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0C011A-AF70-2DDE-AFD6-6AF408C1B681}"/>
              </a:ext>
            </a:extLst>
          </p:cNvPr>
          <p:cNvSpPr/>
          <p:nvPr/>
        </p:nvSpPr>
        <p:spPr>
          <a:xfrm>
            <a:off x="1668543" y="3864393"/>
            <a:ext cx="8659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[æ]   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c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a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p   h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a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t    j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a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cket </a:t>
            </a:r>
            <a:endParaRPr lang="ru-RU" sz="72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163594C-AED3-038C-F3D9-0B67C77CE9DF}"/>
              </a:ext>
            </a:extLst>
          </p:cNvPr>
          <p:cNvSpPr/>
          <p:nvPr/>
        </p:nvSpPr>
        <p:spPr>
          <a:xfrm>
            <a:off x="1569601" y="328877"/>
            <a:ext cx="75552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[ ʃ ]   </a:t>
            </a:r>
            <a:r>
              <a:rPr lang="en-US" sz="72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T-</a:t>
            </a:r>
            <a:r>
              <a:rPr lang="en-US" sz="7200" b="1" u="sng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sh</a:t>
            </a:r>
            <a:r>
              <a:rPr lang="en-US" sz="72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irt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  </a:t>
            </a:r>
            <a:r>
              <a:rPr lang="en-US" sz="72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sh</a:t>
            </a:r>
            <a:r>
              <a:rPr lang="en-US" sz="72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oes </a:t>
            </a:r>
            <a:endParaRPr lang="ru-RU" sz="72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1360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E87A9E9-F780-883B-C3FB-4FACA3C76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638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FF04918-79E7-A6E5-C535-C72AB20E8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12192000" cy="65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585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E87A9E9-F780-883B-C3FB-4FACA3C76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7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9622B84-8D08-F074-91F7-F5CA91E0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7606" y="1397872"/>
            <a:ext cx="5140405" cy="514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517BA6D2-11EB-9C04-CFFC-0F2C409F0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989" y="1388144"/>
            <a:ext cx="4982938" cy="49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5BB1F289-FC95-C7D0-5CAD-0281D911E3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2870E2-C36F-8C7C-F69F-486C47F963AD}"/>
              </a:ext>
            </a:extLst>
          </p:cNvPr>
          <p:cNvSpPr/>
          <p:nvPr/>
        </p:nvSpPr>
        <p:spPr>
          <a:xfrm>
            <a:off x="2754012" y="-48638"/>
            <a:ext cx="41512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She’s wearing (a)</a:t>
            </a:r>
            <a:endParaRPr lang="ru-RU" sz="4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A2CBE7-B2B0-999B-74D1-78D6EFA33E5A}"/>
              </a:ext>
            </a:extLst>
          </p:cNvPr>
          <p:cNvSpPr/>
          <p:nvPr/>
        </p:nvSpPr>
        <p:spPr>
          <a:xfrm>
            <a:off x="2767306" y="618703"/>
            <a:ext cx="40663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H</a:t>
            </a:r>
            <a:r>
              <a:rPr lang="en-US" sz="4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e’s wearing (a) </a:t>
            </a:r>
            <a:endParaRPr lang="ru-RU" sz="4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CDD827-EF54-6612-99E3-EE1350D6A4A6}"/>
              </a:ext>
            </a:extLst>
          </p:cNvPr>
          <p:cNvSpPr/>
          <p:nvPr/>
        </p:nvSpPr>
        <p:spPr>
          <a:xfrm>
            <a:off x="7519700" y="384720"/>
            <a:ext cx="38334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I’m wearing (a) </a:t>
            </a:r>
            <a:endParaRPr lang="ru-RU" sz="4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0D4601A-CE65-84FF-92E4-8BD72B8FC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270" y="2679140"/>
            <a:ext cx="5214215" cy="309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>
            <a:extLst>
              <a:ext uri="{FF2B5EF4-FFF2-40B4-BE49-F238E27FC236}">
                <a16:creationId xmlns:a16="http://schemas.microsoft.com/office/drawing/2014/main" id="{C765BC2D-3520-162B-B008-245CDC00B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247" y="2286600"/>
            <a:ext cx="3876683" cy="387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949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93C270-55D1-682D-4806-D511D1E94E88}"/>
              </a:ext>
            </a:extLst>
          </p:cNvPr>
          <p:cNvSpPr/>
          <p:nvPr/>
        </p:nvSpPr>
        <p:spPr>
          <a:xfrm>
            <a:off x="1839565" y="84373"/>
            <a:ext cx="77635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How do I look in this?</a:t>
            </a:r>
            <a:endParaRPr lang="ru-RU" sz="66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903A23-FDC1-17DD-2CDE-E8F076BCA308}"/>
              </a:ext>
            </a:extLst>
          </p:cNvPr>
          <p:cNvSpPr/>
          <p:nvPr/>
        </p:nvSpPr>
        <p:spPr>
          <a:xfrm>
            <a:off x="1052551" y="3463910"/>
            <a:ext cx="101586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How </a:t>
            </a:r>
            <a:r>
              <a:rPr lang="en-US" sz="60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does she / he look in this?</a:t>
            </a:r>
            <a:endParaRPr lang="ru-RU" sz="60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CA3029-BB7D-1E90-C094-E829DE342294}"/>
              </a:ext>
            </a:extLst>
          </p:cNvPr>
          <p:cNvSpPr/>
          <p:nvPr/>
        </p:nvSpPr>
        <p:spPr>
          <a:xfrm>
            <a:off x="3117189" y="906331"/>
            <a:ext cx="5208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 You look </a:t>
            </a:r>
            <a:r>
              <a:rPr lang="en-US" sz="54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lovely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.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CC6E4E-5ACF-D972-D0D5-192605F1C886}"/>
              </a:ext>
            </a:extLst>
          </p:cNvPr>
          <p:cNvSpPr/>
          <p:nvPr/>
        </p:nvSpPr>
        <p:spPr>
          <a:xfrm>
            <a:off x="3205255" y="2341573"/>
            <a:ext cx="5853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 You look </a:t>
            </a:r>
            <a:r>
              <a:rPr lang="en-US" sz="5400" b="1" u="sng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perfectly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.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270062-DA3F-E6A3-470C-D304E957F055}"/>
              </a:ext>
            </a:extLst>
          </p:cNvPr>
          <p:cNvSpPr/>
          <p:nvPr/>
        </p:nvSpPr>
        <p:spPr>
          <a:xfrm>
            <a:off x="2039566" y="4479573"/>
            <a:ext cx="8708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 </a:t>
            </a:r>
            <a:r>
              <a:rPr lang="en-US" sz="54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He/she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look</a:t>
            </a:r>
            <a:r>
              <a:rPr lang="en-US" sz="5400" b="1" u="sng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lovely / great /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68C14BE-4BC0-9972-D8CA-260F6D91771A}"/>
              </a:ext>
            </a:extLst>
          </p:cNvPr>
          <p:cNvSpPr/>
          <p:nvPr/>
        </p:nvSpPr>
        <p:spPr>
          <a:xfrm>
            <a:off x="5086324" y="5436859"/>
            <a:ext cx="2877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perfectly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.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ABA69FB-8FF2-B8E8-796B-C1FCFE445EA2}"/>
              </a:ext>
            </a:extLst>
          </p:cNvPr>
          <p:cNvSpPr/>
          <p:nvPr/>
        </p:nvSpPr>
        <p:spPr>
          <a:xfrm>
            <a:off x="3205255" y="1593084"/>
            <a:ext cx="48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 You look </a:t>
            </a:r>
            <a:r>
              <a:rPr lang="en-US" sz="5400" b="1" u="sng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great</a:t>
            </a:r>
            <a:r>
              <a:rPr lang="en-US" sz="5400" b="1" cap="none" spc="0" dirty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.</a:t>
            </a:r>
            <a:endParaRPr lang="ru-RU" sz="5400" b="1" cap="none" spc="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49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3" grpId="0"/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E87A9E9-F780-883B-C3FB-4FACA3C76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ound_19707">
            <a:hlinkClick r:id="" action="ppaction://media"/>
            <a:extLst>
              <a:ext uri="{FF2B5EF4-FFF2-40B4-BE49-F238E27FC236}">
                <a16:creationId xmlns:a16="http://schemas.microsoft.com/office/drawing/2014/main" id="{08445275-3844-D34E-273E-AB1BB6D2C09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08637" y="522733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22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272</Words>
  <Application>Microsoft Office PowerPoint</Application>
  <PresentationFormat>Широкоэкранный</PresentationFormat>
  <Paragraphs>38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Гордеева Наталья</dc:creator>
  <cp:lastModifiedBy>Гордеева Наталья</cp:lastModifiedBy>
  <cp:revision>37</cp:revision>
  <dcterms:created xsi:type="dcterms:W3CDTF">2023-02-21T11:07:49Z</dcterms:created>
  <dcterms:modified xsi:type="dcterms:W3CDTF">2023-03-12T17:28:59Z</dcterms:modified>
</cp:coreProperties>
</file>