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D83A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714884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Выполнила: 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ученица 6 Б класса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Ершова Анастасия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Научный руководитель: 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060700" algn="r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Вихарева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Любовь Юрьевна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85926"/>
            <a:ext cx="80724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«Загадочное  происхождение Белых тигров»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285728"/>
            <a:ext cx="571504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сообщений «К вершинам творчества»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Предмет: биология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6681637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white-tiger-tig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276872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00042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Цель данной работы: изучить образ жизни и происхождение редкого вида животных  Красной книги - белых тигров. Обратить внимание людей (общественности) на малочисленный исчезающий вид животных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2571745"/>
            <a:ext cx="821530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поставленной цели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необходимо решить следующие задачи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зучить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различные информационные источники по данной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ыполнить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анализ полученной информации и выбрать наиболее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важную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необычную информацию о данном виде животных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зучить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способ сохранения в мире популяции белых тигров 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рассказать о полученных знаниях на уроке и открытых мероприятиях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https://i.pinimg.com/originals/91/32/98/91329895e0999589b1174561cb2792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361579" cy="294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715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Среда обитания и образ жизни белых тигров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07154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Белый тигр </a:t>
            </a:r>
            <a:r>
              <a:rPr lang="ru-RU" sz="2000" b="1" dirty="0" smtClean="0">
                <a:latin typeface="Monotype Corsiva" pitchFamily="66" charset="0"/>
              </a:rPr>
              <a:t>– животное, которое водится в Центральной и Северной Индии, Бирме, Бангладеш и Непале. Существует мнение, что эти хищники родом из Сибири, а их цвет является маскировочным в условиях снежной зимы.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5362" name="AutoShape 2" descr="Tiger Cub Sparkles Sticker - Tiger Cub Sparkles Glittery Stick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good-night-tir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3329157" cy="1876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3995936" y="3906054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Но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</a:rPr>
              <a:t> это заблуждение, потому что белые тигры появились в 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Индии. </a:t>
            </a:r>
            <a:endParaRPr lang="ru-RU" sz="28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https://i.artfile.ru/3600x2396_714022_%5bwww.ArtFile.ru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072" y="1916832"/>
            <a:ext cx="391059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715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Внешний вид белых  тигров, строение их тела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Этого хищника не относят к отдельному подвиду, он является особью бенгальского тигра, у которого наблюдается врожденная мутация.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7" name="Рисунок 6" descr="tiger-c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649677"/>
            <a:ext cx="3317356" cy="327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42852"/>
            <a:ext cx="6192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Способы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питания белых тигров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909672"/>
            <a:ext cx="82478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неволе эти хищники кормятся 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6 раз в неделю.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того, чтобы тигр почувствовал насыщение, ему необходимо съесть за раз примерно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30 килограмм мяса.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tig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11" y="3429000"/>
            <a:ext cx="506419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Воспроизведение потомства и их загадочное происхождение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2310276"/>
            <a:ext cx="39290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Считается, что белый тигренок рождается с вероятностью 1 к 10 000. Это врожденная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мутация.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Период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спаривания длится с декабря по январь.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 descr="scared-tig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371" y="2708920"/>
            <a:ext cx="3976595" cy="356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Период беременности длится от 97 до 112 дней, а на свет белые тигрята появляются только в марте. 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Современные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способы охраны редких видов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923438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 сохранения вымирающего вида белых тигров были приняты следующие меры: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введен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запрет на охоту на тигров любых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пород</a:t>
            </a:r>
            <a:endParaRPr lang="ru-RU" sz="2400" b="1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обустройство заповедников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4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оологи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помогают поддерживать популяцию данного вида путем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скрещивания</a:t>
            </a:r>
            <a:endParaRPr lang="ru-RU" sz="2400" b="1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радиотрекинг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– разработаны системы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слежения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животными Впервые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этот метод был применен в заповеднике «Кедровая Падь» в 1993 году.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357166"/>
            <a:ext cx="4275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Тигриные истории</a:t>
            </a:r>
            <a:endParaRPr lang="ru-RU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Год 2022 по восточному календарю </a:t>
            </a:r>
            <a:r>
              <a:rPr lang="ru-RU" sz="2400" b="1" dirty="0" smtClean="0">
                <a:latin typeface="Monotype Corsiva" pitchFamily="66" charset="0"/>
              </a:rPr>
              <a:t>год </a:t>
            </a:r>
            <a:r>
              <a:rPr lang="ru-RU" sz="2400" b="1" dirty="0">
                <a:latin typeface="Monotype Corsiva" pitchFamily="66" charset="0"/>
              </a:rPr>
              <a:t>т</a:t>
            </a:r>
            <a:r>
              <a:rPr lang="ru-RU" sz="2400" b="1" dirty="0" smtClean="0">
                <a:latin typeface="Monotype Corsiva" pitchFamily="66" charset="0"/>
              </a:rPr>
              <a:t>игра.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 Год </a:t>
            </a:r>
            <a:r>
              <a:rPr lang="ru-RU" sz="2400" b="1" dirty="0" smtClean="0">
                <a:latin typeface="Monotype Corsiva" pitchFamily="66" charset="0"/>
              </a:rPr>
              <a:t>Тигра </a:t>
            </a:r>
            <a:r>
              <a:rPr lang="ru-RU" sz="2400" b="1" dirty="0" smtClean="0">
                <a:latin typeface="Monotype Corsiva" pitchFamily="66" charset="0"/>
              </a:rPr>
              <a:t>начинается </a:t>
            </a:r>
            <a:r>
              <a:rPr lang="ru-RU" sz="2400" b="1" dirty="0" smtClean="0">
                <a:latin typeface="Monotype Corsiva" pitchFamily="66" charset="0"/>
              </a:rPr>
              <a:t>в Китае 1 февраля 2022 года и </a:t>
            </a:r>
            <a:r>
              <a:rPr lang="ru-RU" sz="2400" b="1" dirty="0" smtClean="0">
                <a:latin typeface="Monotype Corsiva" pitchFamily="66" charset="0"/>
              </a:rPr>
              <a:t>закончился </a:t>
            </a:r>
            <a:r>
              <a:rPr lang="ru-RU" sz="2400" b="1" dirty="0" smtClean="0">
                <a:latin typeface="Monotype Corsiva" pitchFamily="66" charset="0"/>
              </a:rPr>
              <a:t>21 января 2023 год</a:t>
            </a:r>
            <a:r>
              <a:rPr lang="ru-RU" dirty="0" smtClean="0"/>
              <a:t>а.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929190" y="2610681"/>
            <a:ext cx="3929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Тигр – животное отнюдь не злое. Он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хищник.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Тигр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олицетворяет энергию.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Образ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тигра встречается в произведениях множества писателей и поэтов всего мира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Это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животное выступало защитником справедливости, мудрости.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85728"/>
            <a:ext cx="2699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Заключение</a:t>
            </a:r>
            <a:endParaRPr lang="ru-RU" sz="4400" dirty="0"/>
          </a:p>
        </p:txBody>
      </p:sp>
      <p:pic>
        <p:nvPicPr>
          <p:cNvPr id="3" name="Рисунок 2" descr="Описание: https://s00.yaplakal.com/pics/pics_original/9/4/2/11952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412776"/>
            <a:ext cx="2880320" cy="497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Monotype Corsiva" pitchFamily="66" charset="0"/>
              </a:rPr>
              <a:t>На данный момент популяция </a:t>
            </a:r>
            <a:r>
              <a:rPr lang="ru-RU" sz="2000" b="1" dirty="0" smtClean="0">
                <a:latin typeface="Monotype Corsiva" pitchFamily="66" charset="0"/>
              </a:rPr>
              <a:t>белых тигров насчитывает шесть </a:t>
            </a:r>
            <a:r>
              <a:rPr lang="ru-RU" sz="2000" b="1" dirty="0" smtClean="0">
                <a:latin typeface="Monotype Corsiva" pitchFamily="66" charset="0"/>
              </a:rPr>
              <a:t>тысяч </a:t>
            </a:r>
            <a:r>
              <a:rPr lang="ru-RU" sz="2000" b="1" dirty="0" smtClean="0">
                <a:latin typeface="Monotype Corsiva" pitchFamily="66" charset="0"/>
              </a:rPr>
              <a:t>особей.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3218075"/>
            <a:ext cx="46434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 праву белый тигр числится в Красной книге в качестве вида, находящегося под угрозой вымирания. Отлов и охота законодательно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запрещены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437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68</cp:lastModifiedBy>
  <cp:revision>18</cp:revision>
  <dcterms:created xsi:type="dcterms:W3CDTF">2023-01-19T09:28:18Z</dcterms:created>
  <dcterms:modified xsi:type="dcterms:W3CDTF">2023-02-27T11:32:55Z</dcterms:modified>
</cp:coreProperties>
</file>