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поисках модернизации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3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39604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1. Унификация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2. Реформы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3. Забота о народе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4. Отказ от традиций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5. Веротерпимость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6. Идея верховенства закона и свободы личности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7. </a:t>
            </a:r>
            <a:r>
              <a:rPr lang="ru-RU" sz="3600" dirty="0">
                <a:solidFill>
                  <a:schemeClr val="tx1"/>
                </a:solidFill>
              </a:rPr>
              <a:t>Р</a:t>
            </a:r>
            <a:r>
              <a:rPr lang="ru-RU" sz="3600" dirty="0" smtClean="0">
                <a:solidFill>
                  <a:schemeClr val="tx1"/>
                </a:solidFill>
              </a:rPr>
              <a:t>азвитие культуры и образования 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rgbClr val="FFFF00"/>
                </a:solidFill>
              </a:rPr>
              <a:t>Просвещенный абсолютизм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6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40968"/>
            <a:ext cx="82296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Д/З Выучить записи в тетради.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Используя интернет и другие источники выпишите реформы Просвещенного абсолютизма одной из стран.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2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252728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Модернизация – это? </a:t>
            </a:r>
            <a:endParaRPr lang="ru-RU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9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Развитие национальных идей</a:t>
            </a:r>
          </a:p>
          <a:p>
            <a:r>
              <a:rPr lang="ru-RU" b="1" dirty="0" smtClean="0"/>
              <a:t>2. Деформация средневековых сословий</a:t>
            </a:r>
          </a:p>
          <a:p>
            <a:r>
              <a:rPr lang="ru-RU" b="1" dirty="0" smtClean="0"/>
              <a:t>3. Национальные государства</a:t>
            </a:r>
          </a:p>
          <a:p>
            <a:r>
              <a:rPr lang="ru-RU" b="1" dirty="0" smtClean="0"/>
              <a:t>4.Просвещённый абсолютизм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81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Развитие национальных идей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Нация – это историческая общность людей объединенную в зависимости от страны общем языком, верой, территорией, правителем.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615358" cy="241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4077072"/>
            <a:ext cx="3615359" cy="241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39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252728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Сословия – это? </a:t>
            </a:r>
            <a:endParaRPr lang="ru-RU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6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Деформация средневековых сословий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6258" r="4402" b="8685"/>
          <a:stretch/>
        </p:blipFill>
        <p:spPr bwMode="auto">
          <a:xfrm>
            <a:off x="0" y="1503996"/>
            <a:ext cx="9144000" cy="533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19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Деформация средневековых сословий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0296"/>
              </p:ext>
            </p:extLst>
          </p:nvPr>
        </p:nvGraphicFramePr>
        <p:xfrm>
          <a:off x="107682" y="1268760"/>
          <a:ext cx="9036318" cy="545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06"/>
                <a:gridCol w="3012106"/>
                <a:gridCol w="3012106"/>
              </a:tblGrid>
              <a:tr h="10151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Духовенство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Дворянство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Третье сословие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6292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Сохраняют свои позиции в государстве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Буржуазия – богатеет и растет численно.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Разоренные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крестьяне работают по найму в селах и городах.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9791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Беднеет, иногда теряет налоговые привилегии,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начинает заниматься предпринимательством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Растет численность городских низов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84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Абсолютизм – это?</a:t>
            </a:r>
            <a:br>
              <a:rPr lang="ru-RU" u="sng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>Просвещение – это? </a:t>
            </a:r>
            <a:endParaRPr lang="ru-RU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3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Просвещенный абсолютизм –монарх носитель неограниченной власти  «первый слуга своего народа» власть от подданных, а не от бога.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rgbClr val="FFFF00"/>
                </a:solidFill>
              </a:rPr>
              <a:t>Просвещенный абсолютизм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47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</TotalTime>
  <Words>136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В поисках модернизации</vt:lpstr>
      <vt:lpstr>Модернизация – это? </vt:lpstr>
      <vt:lpstr>План</vt:lpstr>
      <vt:lpstr>Развитие национальных идей </vt:lpstr>
      <vt:lpstr>Сословия – это? </vt:lpstr>
      <vt:lpstr>Деформация средневековых сословий</vt:lpstr>
      <vt:lpstr>Деформация средневековых сословий</vt:lpstr>
      <vt:lpstr>Абсолютизм – это?  Просвещение – это? </vt:lpstr>
      <vt:lpstr>Просвещенный абсолютизм –монарх носитель неограниченной власти  «первый слуга своего народа» власть от подданных, а не от бога.</vt:lpstr>
      <vt:lpstr>1. Унификация 2. Реформы 3. Забота о народе 4. Отказ от традиций 5. Веротерпимость  6. Идея верховенства закона и свободы личности 7. Развитие культуры и образования  </vt:lpstr>
      <vt:lpstr>Д/З Выучить записи в тетради. Используя интернет и другие источники выпишите реформы Просвещенного абсолютизма одной из стран.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поисках модернизации</dc:title>
  <dc:creator>Lenovo</dc:creator>
  <cp:lastModifiedBy>Lenovo</cp:lastModifiedBy>
  <cp:revision>5</cp:revision>
  <dcterms:created xsi:type="dcterms:W3CDTF">2022-09-12T17:55:15Z</dcterms:created>
  <dcterms:modified xsi:type="dcterms:W3CDTF">2022-09-12T18:32:00Z</dcterms:modified>
</cp:coreProperties>
</file>