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56" r:id="rId2"/>
    <p:sldId id="257" r:id="rId3"/>
    <p:sldId id="282" r:id="rId4"/>
    <p:sldId id="258" r:id="rId5"/>
    <p:sldId id="259" r:id="rId6"/>
    <p:sldId id="260" r:id="rId7"/>
    <p:sldId id="268" r:id="rId8"/>
    <p:sldId id="283" r:id="rId9"/>
    <p:sldId id="276" r:id="rId10"/>
    <p:sldId id="28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7F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59DAA-26DA-44CD-8485-28E3FA951110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609D9-4FBE-49F9-BC1E-F77B98E67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DD3023-90D4-4071-B4B2-AB97939C583B}" type="datetimeFigureOut">
              <a:rPr lang="ru-RU" smtClean="0"/>
              <a:pPr/>
              <a:t>17.07.2021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FDD265-FEF1-431D-8669-C3DB36BB2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229600" cy="2786082"/>
          </a:xfrm>
        </p:spPr>
        <p:txBody>
          <a:bodyPr>
            <a:normAutofit fontScale="90000"/>
          </a:bodyPr>
          <a:lstStyle/>
          <a:p>
            <a:r>
              <a:rPr lang="ru-RU" sz="6600" dirty="0" err="1" smtClean="0"/>
              <a:t>ссср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3600" dirty="0" smtClean="0"/>
              <a:t>в</a:t>
            </a:r>
            <a:r>
              <a:rPr lang="ru-RU" sz="6600" dirty="0" smtClean="0"/>
              <a:t> 1920-1930 </a:t>
            </a:r>
            <a:r>
              <a:rPr lang="ru-RU" sz="6000" dirty="0" err="1" smtClean="0"/>
              <a:t>гг</a:t>
            </a:r>
            <a:r>
              <a:rPr lang="ru-RU" sz="6000" dirty="0" smtClean="0"/>
              <a:t>: внутренняя политика и культура</a:t>
            </a:r>
            <a:r>
              <a:rPr lang="ru-RU" sz="3600" dirty="0" smtClean="0"/>
              <a:t>.</a:t>
            </a:r>
            <a:r>
              <a:rPr lang="ru-RU" sz="6600" dirty="0" smtClean="0"/>
              <a:t> </a:t>
            </a:r>
            <a:endParaRPr lang="ru-RU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357430"/>
            <a:ext cx="7242048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Новая экономическая политика (НЭП)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71612"/>
            <a:ext cx="5000660" cy="64294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1921-1929 г.г.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2143116"/>
            <a:ext cx="700092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Сущность:</a:t>
            </a:r>
          </a:p>
          <a:p>
            <a:endParaRPr lang="ru-RU" sz="3200" dirty="0" smtClean="0"/>
          </a:p>
          <a:p>
            <a:pPr indent="18034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1.Продовольственный налог</a:t>
            </a:r>
          </a:p>
          <a:p>
            <a:pPr indent="18034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2.Сдельная оплата труда</a:t>
            </a:r>
          </a:p>
          <a:p>
            <a:pPr indent="18034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3.Отмена трудовой повинности</a:t>
            </a:r>
          </a:p>
          <a:p>
            <a:pPr indent="18034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4.Государство могло сдавать предприятия в аренду частным лицам</a:t>
            </a:r>
          </a:p>
          <a:p>
            <a:pPr indent="18034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5.Разрешался наемный труд</a:t>
            </a:r>
          </a:p>
          <a:p>
            <a:pPr indent="18034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6.Крестьянам разрешалось продавать излишки хлеба на рынке</a:t>
            </a:r>
          </a:p>
          <a:p>
            <a:pPr indent="18034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7.Создавались концессии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отказа от нэпа: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Кризис хлебозаготовок 1927-1928 гг.;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Формирование авторитарной системы;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Усиление борьбы внутри партии;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Рост безработицы;</a:t>
            </a:r>
          </a:p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Существование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НЭПа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 – шанс для возврата к капиталистическим порядкам.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3857620" y="2214554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500166" y="221455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715140" y="2214554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Образование СССР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643050"/>
            <a:ext cx="6072229" cy="5232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Предпосылки</a:t>
            </a:r>
            <a:endParaRPr lang="ru-RU" sz="2800" dirty="0"/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0" y="2357430"/>
            <a:ext cx="2664000" cy="2369880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Политические предпосылки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: </a:t>
            </a:r>
          </a:p>
          <a:p>
            <a:pPr algn="ctr"/>
            <a:r>
              <a:rPr lang="ru-RU" sz="1600" dirty="0" smtClean="0">
                <a:latin typeface="Dotum" pitchFamily="34" charset="-127"/>
                <a:ea typeface="Dotum" pitchFamily="34" charset="-127"/>
              </a:rPr>
              <a:t>единый характер политического строя, сходные черты организации государственной власти</a:t>
            </a:r>
            <a:r>
              <a:rPr lang="ru-RU" sz="1600" dirty="0" smtClean="0"/>
              <a:t>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5429256" y="2357430"/>
            <a:ext cx="2664000" cy="2308324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Внешнеполитические предпосылки: н</a:t>
            </a:r>
            <a:r>
              <a:rPr lang="ru-RU" sz="1600" dirty="0" smtClean="0">
                <a:latin typeface="Dotum" pitchFamily="34" charset="-127"/>
                <a:ea typeface="Dotum" pitchFamily="34" charset="-127"/>
              </a:rPr>
              <a:t>еустойчивость международного положения советских республик в условиях капиталистического окружения</a:t>
            </a:r>
            <a:r>
              <a:rPr lang="ru-RU" sz="1600" dirty="0" smtClean="0"/>
              <a:t>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2786050" y="2357430"/>
            <a:ext cx="2664000" cy="2677656"/>
          </a:xfrm>
          <a:prstGeom prst="rect">
            <a:avLst/>
          </a:prstGeom>
          <a:noFill/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algn="ctr"/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Исторические предпосылки: </a:t>
            </a:r>
          </a:p>
          <a:p>
            <a:pPr algn="ctr"/>
            <a:r>
              <a:rPr lang="ru-RU" sz="1600" dirty="0" smtClean="0">
                <a:latin typeface="Dotum" pitchFamily="34" charset="-127"/>
                <a:ea typeface="Dotum" pitchFamily="34" charset="-127"/>
              </a:rPr>
              <a:t>общность исторических судеб народов, наличие многолетних экономических и культурных связей</a:t>
            </a:r>
            <a:r>
              <a:rPr lang="ru-RU" sz="1600" dirty="0" smtClean="0"/>
              <a:t>.</a:t>
            </a:r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4" grpId="0" animBg="1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2585861"/>
            <a:ext cx="3000396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И.В. Сталин.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План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автономизации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 -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хождение  республик в состав РСФСР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2585861"/>
            <a:ext cx="3143272" cy="147732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В.И. Ленин.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otum" pitchFamily="34" charset="-127"/>
                <a:ea typeface="Dotum" pitchFamily="34" charset="-127"/>
              </a:rPr>
              <a:t>План федерализма – равноправие союзных республик в рамках нового государства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1143000"/>
          </a:xfrm>
        </p:spPr>
        <p:txBody>
          <a:bodyPr/>
          <a:lstStyle/>
          <a:p>
            <a:r>
              <a:rPr lang="ru-RU" dirty="0" smtClean="0"/>
              <a:t>Образование СССР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5429264"/>
            <a:ext cx="7143800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Декларация об образовании СССР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Dotum" pitchFamily="34" charset="-127"/>
                <a:ea typeface="Dotum" pitchFamily="34" charset="-127"/>
              </a:rPr>
              <a:t>30 декабря 1922 года.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0298" y="1357298"/>
            <a:ext cx="4429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Варианты образования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3357554" y="1785926"/>
            <a:ext cx="7143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643570" y="1785926"/>
            <a:ext cx="7143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715008" y="4429132"/>
            <a:ext cx="7143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внутрипартийной борьбы за власть в 1920-е гг.: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85720" y="1571612"/>
            <a:ext cx="6858048" cy="114300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1923-1924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Сталин + Каменев + Зиновьев против «Левой оппозиции».(Троцкий критикует партийный аппарат, возглавляемый Сталиным за ограничение внутрипартийной демократии).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85720" y="2857496"/>
            <a:ext cx="6858048" cy="107157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1925</a:t>
            </a:r>
            <a:r>
              <a:rPr lang="ru-RU" sz="14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 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Сталин + Бухарин + Рыков + Томский против «Новой оппозиции». Каменев и Зиновьев выступают против Сталина, предлагают снять его с поста генерального секретаря за узурпацию власти.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85720" y="4071942"/>
            <a:ext cx="6858048" cy="1285884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1926-1927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Сталин + Бухарин + Рыков + Томский против «Объединенной оппозиции» («троцкистско-зиновьевский блок»). Каменев, Зиновьев и Троцкий требовали мобилизации сил на проведение мировой революции.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85720" y="5572140"/>
            <a:ext cx="6858048" cy="1143008"/>
          </a:xfrm>
          <a:prstGeom prst="round2DiagRect">
            <a:avLst>
              <a:gd name="adj1" fmla="val 22109"/>
              <a:gd name="adj2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1928-1929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Dotum" pitchFamily="34" charset="-127"/>
                <a:ea typeface="Dotum" pitchFamily="34" charset="-127"/>
              </a:rPr>
              <a:t>Сталин против «Правой оппозиции» («правый уклон»). Бухарин, Рыков и Томский выступали за продолжение НЭПА, против чрезвычайных мер в деревне.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Dotum" pitchFamily="34" charset="-127"/>
              <a:ea typeface="Dotu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Индустриализация в СССР</a:t>
            </a:r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57158" y="1643050"/>
            <a:ext cx="2000264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otum" pitchFamily="34" charset="-127"/>
                <a:ea typeface="Dotum" pitchFamily="34" charset="-127"/>
              </a:rPr>
              <a:t>Цели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643174" y="1643050"/>
            <a:ext cx="2286016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otum" pitchFamily="34" charset="-127"/>
                <a:ea typeface="Dotum" pitchFamily="34" charset="-127"/>
              </a:rPr>
              <a:t>Особенности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214942" y="1643050"/>
            <a:ext cx="2357454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otum" pitchFamily="34" charset="-127"/>
                <a:ea typeface="Dotum" pitchFamily="34" charset="-127"/>
              </a:rPr>
              <a:t>Итоги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000100" y="2143116"/>
            <a:ext cx="64294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143636" y="2143116"/>
            <a:ext cx="64294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500430" y="2143116"/>
            <a:ext cx="64294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14282" y="2786058"/>
            <a:ext cx="2214578" cy="38576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Рост экономики страны;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Превращение СССР в индустриальную державу;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Независимая экономика;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Увеличение оборонной мощности страны</a:t>
            </a:r>
            <a:endParaRPr lang="ru-RU" sz="1400" dirty="0"/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857488" y="2857496"/>
            <a:ext cx="2214578" cy="38576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Пятилетние планы;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Модернизация трудового населения;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Сельское хозяйство, как источник ресурсов;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Приглашенные иностранные специалисты</a:t>
            </a:r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5500694" y="2786058"/>
            <a:ext cx="2214578" cy="38576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  <a:ea typeface="Dotum" pitchFamily="34" charset="-127"/>
              </a:rPr>
              <a:t>Создание собственного независимого рынка;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  <a:ea typeface="Dotum" pitchFamily="34" charset="-127"/>
              </a:rPr>
              <a:t>Большая армия;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  <a:ea typeface="Dotum" pitchFamily="34" charset="-127"/>
              </a:rPr>
              <a:t>2-е место в мире по объемам промышленного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Коллективизация в СССР</a:t>
            </a:r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57158" y="1643050"/>
            <a:ext cx="2000264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otum" pitchFamily="34" charset="-127"/>
                <a:ea typeface="Dotum" pitchFamily="34" charset="-127"/>
              </a:rPr>
              <a:t>Цели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643174" y="1643050"/>
            <a:ext cx="2286016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otum" pitchFamily="34" charset="-127"/>
                <a:ea typeface="Dotum" pitchFamily="34" charset="-127"/>
              </a:rPr>
              <a:t>Особенности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214942" y="1643050"/>
            <a:ext cx="2357454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otum" pitchFamily="34" charset="-127"/>
                <a:ea typeface="Dotum" pitchFamily="34" charset="-127"/>
              </a:rPr>
              <a:t>Итоги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000100" y="2143116"/>
            <a:ext cx="64294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143636" y="2143116"/>
            <a:ext cx="64294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500430" y="2143116"/>
            <a:ext cx="64294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14282" y="2786058"/>
            <a:ext cx="2214578" cy="38576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Ликвидация единоличных крестьянских хозяйств;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Получение средств на нужды индустриализации;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Формирование социалистических производственных отношений в деревне;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Устранение «кулачества»</a:t>
            </a:r>
            <a:endParaRPr lang="ru-RU" sz="1400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857488" y="2786058"/>
            <a:ext cx="2214578" cy="38576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Принудительный характер;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Конфискация имущества, построек, средств в пользу колхозов;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Стравливание зажиточного крестьянства с бедным;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Сжатые сроки.</a:t>
            </a:r>
            <a:endParaRPr lang="ru-RU" sz="1400" dirty="0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500694" y="2786058"/>
            <a:ext cx="2214578" cy="38576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  <a:ea typeface="Dotum" pitchFamily="34" charset="-127"/>
              </a:rPr>
              <a:t>Перекачка средств из села в город;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  <a:ea typeface="Dotum" pitchFamily="34" charset="-127"/>
              </a:rPr>
              <a:t>Огосударствление сельскохозяйственного производства;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  <a:ea typeface="Dotum" pitchFamily="34" charset="-127"/>
              </a:rPr>
              <a:t>Ликвидация кулачества;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+mj-lt"/>
                <a:ea typeface="Dotum" pitchFamily="34" charset="-127"/>
              </a:rPr>
              <a:t>Отвлечение средств от развития сельского хозяйства</a:t>
            </a:r>
          </a:p>
          <a:p>
            <a:endParaRPr lang="ru-RU" sz="1400" dirty="0" smtClean="0">
              <a:latin typeface="+mj-lt"/>
              <a:ea typeface="Dotum" pitchFamily="34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 и культура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ссср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1920-1930-е гг.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1643050"/>
            <a:ext cx="2428892" cy="33855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Особенности:</a:t>
            </a:r>
            <a:endParaRPr lang="ru-RU" sz="1600" dirty="0"/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642910" y="2143116"/>
            <a:ext cx="6715172" cy="4714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2000" dirty="0" smtClean="0"/>
              <a:t>Погибли или эмигрировали тысячи деятелей культуры;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Общий культурный уровень понизился;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Увеличились затраты на образование;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Отражение темы гражданской войны в литературных произведениях;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Начинается насаждение социалистического реализма;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 культурную жизнь советских граждан входит кинематограф;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Создаются филиалы Академии наук и сети НИИ;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Достигнуты успехи в генетике, физике, медицине 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987</TotalTime>
  <Words>459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ссср в 1920-1930 гг: внутренняя политика и культура. </vt:lpstr>
      <vt:lpstr>Новая экономическая политика (НЭП)</vt:lpstr>
      <vt:lpstr>Причины отказа от нэпа:</vt:lpstr>
      <vt:lpstr>          Образование СССР</vt:lpstr>
      <vt:lpstr>Образование СССР</vt:lpstr>
      <vt:lpstr>Этапы внутрипартийной борьбы за власть в 1920-е гг.:</vt:lpstr>
      <vt:lpstr>Индустриализация в СССР</vt:lpstr>
      <vt:lpstr>Коллективизация в СССР</vt:lpstr>
      <vt:lpstr>Наука и культура ссср в 1920-1930-е гг.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СССР 20-30</dc:title>
  <dc:creator>User</dc:creator>
  <cp:lastModifiedBy>Пользователь Windows</cp:lastModifiedBy>
  <cp:revision>118</cp:revision>
  <dcterms:created xsi:type="dcterms:W3CDTF">2011-01-21T18:05:10Z</dcterms:created>
  <dcterms:modified xsi:type="dcterms:W3CDTF">2021-07-17T08:27:23Z</dcterms:modified>
</cp:coreProperties>
</file>