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3" r:id="rId4"/>
    <p:sldId id="264" r:id="rId5"/>
    <p:sldId id="265" r:id="rId6"/>
    <p:sldId id="267" r:id="rId7"/>
    <p:sldId id="268" r:id="rId8"/>
    <p:sldId id="269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80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201622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8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4000" b="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Развиваем внимание в кружке  «Учись учиться» </a:t>
            </a:r>
            <a:endParaRPr lang="ru-RU" sz="4000" b="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4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/>
              <a:t>Педагог-психолог  МОУ СОШ №21 города Твери </a:t>
            </a:r>
          </a:p>
          <a:p>
            <a:r>
              <a:rPr lang="ru-RU" altLang="ru-RU" sz="2400" b="1" dirty="0" smtClean="0"/>
              <a:t>Спиридонова Елена Аркадьевна</a:t>
            </a:r>
            <a:endParaRPr lang="ru-RU" alt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Упражнение 9</a:t>
            </a:r>
            <a:endParaRPr lang="ru-RU" sz="36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686800" cy="518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Найти 10 ошибок в приведённых ниже примерах.</a:t>
            </a:r>
          </a:p>
          <a:p>
            <a:pPr>
              <a:buNone/>
            </a:pPr>
            <a:endParaRPr lang="ru-RU" sz="6700" dirty="0" smtClean="0"/>
          </a:p>
          <a:p>
            <a:endParaRPr lang="ru-RU" sz="6700" dirty="0" smtClean="0"/>
          </a:p>
          <a:p>
            <a:endParaRPr lang="ru-RU" sz="67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2708920"/>
          <a:ext cx="6696744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</a:tblGrid>
              <a:tr h="374441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 + 5 = 9</a:t>
                      </a:r>
                    </a:p>
                    <a:p>
                      <a:r>
                        <a:rPr lang="ru-RU" sz="3200" dirty="0" smtClean="0"/>
                        <a:t>6 + 2 = 8</a:t>
                      </a:r>
                    </a:p>
                    <a:p>
                      <a:r>
                        <a:rPr lang="ru-RU" sz="3200" dirty="0" smtClean="0"/>
                        <a:t>5 – 1 = 4</a:t>
                      </a:r>
                    </a:p>
                    <a:p>
                      <a:r>
                        <a:rPr lang="ru-RU" sz="3200" dirty="0" smtClean="0"/>
                        <a:t>7 – 3 = 2</a:t>
                      </a:r>
                    </a:p>
                    <a:p>
                      <a:r>
                        <a:rPr lang="ru-RU" sz="3200" dirty="0" smtClean="0"/>
                        <a:t>9 – 4 =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3 + 4 =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8 – 6 =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10 – 6 = 3</a:t>
                      </a:r>
                    </a:p>
                    <a:p>
                      <a:r>
                        <a:rPr lang="ru-RU" sz="3200" dirty="0" smtClean="0"/>
                        <a:t>8 – 7 = 2</a:t>
                      </a:r>
                    </a:p>
                    <a:p>
                      <a:r>
                        <a:rPr lang="ru-RU" sz="3200" dirty="0" smtClean="0"/>
                        <a:t>4 + 2 = 6 </a:t>
                      </a:r>
                    </a:p>
                    <a:p>
                      <a:r>
                        <a:rPr lang="ru-RU" sz="3200" dirty="0" smtClean="0"/>
                        <a:t>9 – 5 = 5 </a:t>
                      </a:r>
                    </a:p>
                    <a:p>
                      <a:r>
                        <a:rPr lang="ru-RU" sz="3200" dirty="0" smtClean="0"/>
                        <a:t>3 + 6 = 9</a:t>
                      </a:r>
                    </a:p>
                    <a:p>
                      <a:r>
                        <a:rPr lang="ru-RU" sz="3200" dirty="0" smtClean="0"/>
                        <a:t>2 + 7 =10</a:t>
                      </a:r>
                    </a:p>
                    <a:p>
                      <a:r>
                        <a:rPr lang="ru-RU" sz="3200" dirty="0" smtClean="0"/>
                        <a:t>6 – 1 =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 + 3 = 5</a:t>
                      </a:r>
                    </a:p>
                    <a:p>
                      <a:r>
                        <a:rPr lang="ru-RU" sz="3200" dirty="0" smtClean="0"/>
                        <a:t>7 + 3 = 10</a:t>
                      </a:r>
                    </a:p>
                    <a:p>
                      <a:r>
                        <a:rPr lang="ru-RU" sz="3200" dirty="0" smtClean="0"/>
                        <a:t>9 – 6 = 4 </a:t>
                      </a:r>
                    </a:p>
                    <a:p>
                      <a:r>
                        <a:rPr lang="ru-RU" sz="3200" dirty="0" smtClean="0"/>
                        <a:t>3 + 5 = 7 </a:t>
                      </a:r>
                    </a:p>
                    <a:p>
                      <a:r>
                        <a:rPr lang="ru-RU" sz="3200" dirty="0" smtClean="0"/>
                        <a:t>3 – 3 = 0 </a:t>
                      </a:r>
                    </a:p>
                    <a:p>
                      <a:r>
                        <a:rPr lang="ru-RU" sz="3200" dirty="0" smtClean="0"/>
                        <a:t>10 – 5 = 2</a:t>
                      </a:r>
                    </a:p>
                    <a:p>
                      <a:r>
                        <a:rPr lang="ru-RU" sz="3200" dirty="0" smtClean="0"/>
                        <a:t>11− 5</a:t>
                      </a:r>
                      <a:r>
                        <a:rPr lang="en-US" sz="3200" dirty="0" smtClean="0"/>
                        <a:t>=</a:t>
                      </a:r>
                      <a:r>
                        <a:rPr lang="ru-RU" sz="3200" baseline="0" dirty="0" smtClean="0"/>
                        <a:t> 6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Упражнение 10</a:t>
            </a:r>
            <a:endParaRPr lang="ru-RU" sz="36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Решить следующую задачу.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sz="3200" dirty="0" smtClean="0"/>
              <a:t>На столе лежали книга, ручка, краски, фломастер, тушь. Один предмет убрали и заменили другим. И оказалось, что на столе лежат ручка, тушь, ластик, книга, краски. Что убрали со стола и что положили на стол?</a:t>
            </a:r>
            <a:endParaRPr lang="ru-RU" sz="32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Упражнение 11</a:t>
            </a:r>
            <a:endParaRPr lang="ru-RU" sz="36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Мама попросила сына купить в магазине мясо, мыло, спички. </a:t>
            </a:r>
          </a:p>
          <a:p>
            <a:pPr>
              <a:buNone/>
            </a:pPr>
            <a:r>
              <a:rPr lang="ru-RU" sz="3200" dirty="0" smtClean="0"/>
              <a:t>    Сын купил по просьбе мамы масло, сало, спички, мясо. Что он забыл купить?</a:t>
            </a:r>
            <a:endParaRPr lang="ru-RU" sz="32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8215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</a:t>
            </a:r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1</a:t>
            </a:r>
            <a:endParaRPr lang="ru-RU" sz="3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29027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Переписать без ошибок зашифрованные слова, а затем расшифровать их.</a:t>
            </a:r>
          </a:p>
          <a:p>
            <a:pPr algn="ctr">
              <a:buNone/>
            </a:pPr>
            <a:endParaRPr lang="ru-RU" sz="3200" dirty="0" smtClean="0"/>
          </a:p>
          <a:p>
            <a:pPr>
              <a:buNone/>
            </a:pPr>
            <a:r>
              <a:rPr lang="ru-RU" b="1" dirty="0" smtClean="0"/>
              <a:t>    </a:t>
            </a:r>
          </a:p>
          <a:p>
            <a:pPr algn="ctr">
              <a:buNone/>
            </a:pPr>
            <a:r>
              <a:rPr lang="ru-RU" sz="3200" dirty="0" smtClean="0"/>
              <a:t>АВОРОК, АЛОКШ, КИНЕЧУ, АДОГОП, АЛКУК, ТЕЛОМАС, АНИШАМ, РОФОТЕВС,  ЬЛИБОМОТВА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Упражнение 2</a:t>
            </a:r>
            <a:endParaRPr lang="ru-RU" sz="36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     </a:t>
            </a:r>
            <a:r>
              <a:rPr lang="ru-RU" sz="3200" dirty="0" smtClean="0"/>
              <a:t>Переписать без ошибок  следующие строчки и представить себе, что могли бы означать эти слова:</a:t>
            </a:r>
          </a:p>
          <a:p>
            <a:pPr algn="just">
              <a:buNone/>
            </a:pPr>
            <a:endParaRPr lang="ru-RU" sz="3200" dirty="0" smtClean="0"/>
          </a:p>
          <a:p>
            <a:pPr marL="651510" indent="-514350" algn="just">
              <a:buNone/>
            </a:pPr>
            <a:r>
              <a:rPr lang="ru-RU" sz="3200" dirty="0" smtClean="0"/>
              <a:t>1. АММАДАМА РЕБЕРГЕ АССАМАСА ГЕСКЛАЛЛА ЕССАНЕССАС ДАТАЛАТТА</a:t>
            </a:r>
          </a:p>
          <a:p>
            <a:pPr marL="651510" indent="-514350" algn="just">
              <a:buNone/>
            </a:pPr>
            <a:r>
              <a:rPr lang="ru-RU" sz="3200" dirty="0" smtClean="0"/>
              <a:t>2. РЕТАБЕРТА НОРАСОТАННА ДЕБАРУГА КАЛЛИХАРРА ФИЛИТАДЕРА КЛАТИМОР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Упражнение 3</a:t>
            </a:r>
            <a:b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Таблица Бурдона.</a:t>
            </a:r>
            <a:endParaRPr lang="ru-RU" sz="36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Вычеркнуть вертикальной чертой буквы А, М, К, З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ЗОНЕАФЮСТЖМПСВЮКЧФФЛОЖБЮР</a:t>
            </a:r>
          </a:p>
          <a:p>
            <a:pPr algn="ctr">
              <a:buNone/>
            </a:pPr>
            <a:r>
              <a:rPr lang="ru-RU" dirty="0" smtClean="0"/>
              <a:t>МФДЛИТГЕДИШАФЯЛЗИХОЮНЗКИШ</a:t>
            </a:r>
          </a:p>
          <a:p>
            <a:pPr algn="ctr">
              <a:buNone/>
            </a:pPr>
            <a:r>
              <a:rPr lang="ru-RU" dirty="0" smtClean="0"/>
              <a:t>ТВЮФГРВКДУЕКБЖЯАПРСОЮТБГЕ</a:t>
            </a:r>
          </a:p>
          <a:p>
            <a:pPr algn="ctr">
              <a:buNone/>
            </a:pPr>
            <a:r>
              <a:rPr lang="ru-RU" dirty="0" smtClean="0"/>
              <a:t>МСНБШРМФИТЯВУЛКИБЮЩЛЧБДНХ</a:t>
            </a:r>
          </a:p>
          <a:p>
            <a:pPr algn="ctr">
              <a:buNone/>
            </a:pPr>
            <a:r>
              <a:rPr lang="ru-RU" dirty="0" smtClean="0"/>
              <a:t>ПГОНБИЖЮАЗБОВЕХЧЮИЕЛФВАМЮ</a:t>
            </a:r>
          </a:p>
          <a:p>
            <a:pPr algn="ctr">
              <a:buNone/>
            </a:pPr>
            <a:r>
              <a:rPr lang="ru-RU" dirty="0" smtClean="0"/>
              <a:t>ЭМШДЕКТТБШЛМХПЗИАРВШУДОЛБХ</a:t>
            </a:r>
          </a:p>
          <a:p>
            <a:pPr algn="ctr">
              <a:buNone/>
            </a:pPr>
            <a:r>
              <a:rPr lang="ru-RU" dirty="0" smtClean="0"/>
              <a:t>ДИОМГРЛЯЗИКЕЖПСАКТДНВТПРШ</a:t>
            </a:r>
          </a:p>
          <a:p>
            <a:pPr algn="ctr">
              <a:buNone/>
            </a:pPr>
            <a:r>
              <a:rPr lang="ru-RU" dirty="0" smtClean="0"/>
              <a:t>ГМЮНХДКСУНФМЮЛТПСРЗШАФЧХД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Упражнение 4</a:t>
            </a:r>
            <a:endParaRPr lang="ru-RU" sz="36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625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Найти «спрятавшиеся» слова.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АВРОГАЗЕТААТМНИВСЛШКТДОМРВМЧЕВНГ</a:t>
            </a:r>
          </a:p>
          <a:p>
            <a:pPr algn="ctr">
              <a:buNone/>
            </a:pPr>
            <a:r>
              <a:rPr lang="ru-RU" dirty="0" smtClean="0"/>
              <a:t>ШАОНСРВИКЕЫМОЧКИВЛГМЛГСТИПАКЕТД</a:t>
            </a:r>
          </a:p>
          <a:p>
            <a:pPr>
              <a:buNone/>
            </a:pPr>
            <a:r>
              <a:rPr lang="ru-RU" dirty="0" smtClean="0"/>
              <a:t>АВЛМБЕРЕЗААВЛНГСТРЫИКНИГАПРМТЛГШ</a:t>
            </a:r>
          </a:p>
          <a:p>
            <a:pPr>
              <a:buNone/>
            </a:pPr>
            <a:r>
              <a:rPr lang="ru-RU" dirty="0" smtClean="0"/>
              <a:t>ВАПНРИТКОШКАПОЛШЩУСВЕСНАЦЙФЯЧЬБ</a:t>
            </a:r>
          </a:p>
          <a:p>
            <a:pPr>
              <a:buNone/>
            </a:pPr>
            <a:r>
              <a:rPr lang="ru-RU" dirty="0" smtClean="0"/>
              <a:t>ЗВНКПЕНАЛЯЧСМИТЬБЮЛЕСЪХЗЩШГНЕКУЦ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Упражнение 5</a:t>
            </a:r>
            <a:endParaRPr lang="ru-RU" sz="36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/>
              <a:t>Разделить «склеенные» между собой слова.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dirty="0" smtClean="0"/>
              <a:t>ШАРКОРЗИНАБОТИНКИБИНОКЛЬЕДАОБЕЗЬЯНА</a:t>
            </a:r>
          </a:p>
          <a:p>
            <a:pPr algn="ctr">
              <a:buNone/>
            </a:pPr>
            <a:r>
              <a:rPr lang="ru-RU" sz="3200" dirty="0" smtClean="0"/>
              <a:t>КНИГАРУКАЕЛЬЧАСЫТРАМВАЙСАМОВАРЛУЧИГРАОКНО</a:t>
            </a: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Упражнение 6</a:t>
            </a:r>
            <a:endParaRPr lang="ru-RU" sz="36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Разделить «склеенные» между собой предложения.</a:t>
            </a:r>
          </a:p>
          <a:p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БЫЛАЗИМАЗИМОЙХОЛОДНОМОРОЗЩИПЛЕТЩЁКИПОГОДАХОРОШАЯСВЕТИТСОЛНЦЕДЕТИРАДУЮТСЯТЁПЛЫМЛУЧАМ.</a:t>
            </a: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Упражнение 7</a:t>
            </a:r>
            <a:endParaRPr lang="ru-RU" sz="36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Вычеркнуть повторяющиеся слова.</a:t>
            </a:r>
          </a:p>
          <a:p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МОРЕСОЛНЦЕЛЕСВОДАМОРЕЗЕМЛЯСОЛНЦЕЛУЧНЕБОВОДАРЫБАЛЕСУТКАМОРЕСОЛНЦЕПАРОХОДВОДАЗЕМЛЯПОХОДМОРЕЛИСКРЫБАНЕБОДЕТИМОРЕ.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Упражнение 8</a:t>
            </a:r>
            <a:endParaRPr lang="ru-RU" sz="36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Расставить числа в порядке возрастания.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5,8,1,6,4,12,7,2,1,8,10,4,3,2,0,5,2,8,5,7,18,22,11,16,8,13,8,6,19,21,15,17,12,14,30,27,32,6,4,8,19,42.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361</TotalTime>
  <Words>355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  Развиваем внимание в кружке  «Учись учиться» </vt:lpstr>
      <vt:lpstr>Упражнение 1</vt:lpstr>
      <vt:lpstr>Упражнение 2</vt:lpstr>
      <vt:lpstr>Упражнение 3 Таблица Бурдона.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Родителям о внимании и внимательности</dc:title>
  <cp:lastModifiedBy>Тверь</cp:lastModifiedBy>
  <cp:revision>36</cp:revision>
  <dcterms:modified xsi:type="dcterms:W3CDTF">2020-12-22T20:23:10Z</dcterms:modified>
</cp:coreProperties>
</file>