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65" r:id="rId3"/>
    <p:sldId id="262" r:id="rId4"/>
    <p:sldId id="261" r:id="rId5"/>
    <p:sldId id="257" r:id="rId6"/>
    <p:sldId id="266" r:id="rId7"/>
    <p:sldId id="258" r:id="rId8"/>
    <p:sldId id="259" r:id="rId9"/>
    <p:sldId id="260" r:id="rId10"/>
    <p:sldId id="263" r:id="rId11"/>
    <p:sldId id="264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27E3A-FC11-4C69-AFC5-64B9B251D28F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120BE-4A49-4594-8CE6-71847D3265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5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Русский поэт, публицист, прозаик, офицер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120BE-4A49-4594-8CE6-71847D3265D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332656"/>
            <a:ext cx="7253998" cy="119962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Знаменитые люди Твери</a:t>
            </a:r>
            <a:endParaRPr lang="ru-RU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85736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1\Рабочий стол\твер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4290715"/>
            <a:ext cx="4572000" cy="2567285"/>
          </a:xfrm>
          <a:prstGeom prst="rect">
            <a:avLst/>
          </a:prstGeom>
          <a:noFill/>
        </p:spPr>
      </p:pic>
      <p:pic>
        <p:nvPicPr>
          <p:cNvPr id="2051" name="Picture 3" descr="C:\Documents and Settings\1\Рабочий стол\речной вокзал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785926"/>
            <a:ext cx="6143636" cy="5357850"/>
          </a:xfrm>
          <a:prstGeom prst="rect">
            <a:avLst/>
          </a:prstGeom>
          <a:noFill/>
        </p:spPr>
      </p:pic>
      <p:pic>
        <p:nvPicPr>
          <p:cNvPr id="2052" name="Picture 4" descr="C:\Documents and Settings\1\Рабочий стол\пушк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00348" cy="45005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363272" cy="2952329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ru-RU" dirty="0" err="1"/>
              <a:t>Михаи́л</a:t>
            </a:r>
            <a:r>
              <a:rPr lang="ru-RU" dirty="0"/>
              <a:t> </a:t>
            </a:r>
            <a:r>
              <a:rPr lang="ru-RU" dirty="0" err="1"/>
              <a:t>Влади́мирович</a:t>
            </a:r>
            <a:r>
              <a:rPr lang="ru-RU" dirty="0"/>
              <a:t> Круг (настоящее имя — Михаил Владимирович Воробьёв; 7 апреля 1962, Калинин — 1 июля 2002, Тверь) — русский поэт и бард. Автор и исполнитель песен в жанре русский шансон, один из самых популярных представителей жанра. Поклонники называли его «королём русского шансона</a:t>
            </a:r>
            <a:r>
              <a:rPr lang="ru-RU" dirty="0" smtClean="0"/>
              <a:t>». </a:t>
            </a:r>
          </a:p>
          <a:p>
            <a:pPr marL="109728" indent="0" algn="ctr">
              <a:buNone/>
            </a:pPr>
            <a:r>
              <a:rPr lang="ru-RU" dirty="0" smtClean="0"/>
              <a:t>Автор </a:t>
            </a:r>
            <a:r>
              <a:rPr lang="ru-RU" dirty="0"/>
              <a:t>и исполнитель песни «Владимирский централ», ставшей одним из самых известных образцов русского </a:t>
            </a:r>
            <a:r>
              <a:rPr lang="ru-RU" dirty="0" smtClean="0"/>
              <a:t>шансона.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30430"/>
            <a:ext cx="4802807" cy="319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312367" cy="36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060" y="1052736"/>
            <a:ext cx="4978896" cy="554461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Илья родился в городе Калинин (настоящее название Тверь) в семье профессионального баскетбольного тренера и врача-стоматолога. У Ильи есть старшая сестра Арина. Своим именем Илья обязан русскому богатырю Илье Муромцу. Мальчик унаследовал от отца прекрасные физические данные и спортивную настойчивость. В пять лет мальчик в первый раз встал на коньки. Отец настоял, чтобы сына зачислили в группу, где занимались дети на 2 года старше Ильи.</a:t>
            </a:r>
          </a:p>
          <a:p>
            <a:r>
              <a:rPr lang="ru-RU" dirty="0"/>
              <a:t>Хоккей стал настоящей страстью мальчика, он полюбил этот вид спорта всей душой, что помогло ему стремительными темпами добиваться значительных результатов.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072494" cy="1214422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Илья Ковальчук - российский хоккеист 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3"/>
            <a:ext cx="417646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02" y="4077072"/>
            <a:ext cx="329490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4690864" cy="5953844"/>
          </a:xfrm>
        </p:spPr>
        <p:txBody>
          <a:bodyPr>
            <a:normAutofit fontScale="92500"/>
          </a:bodyPr>
          <a:lstStyle/>
          <a:p>
            <a:pPr marL="109728" indent="0" algn="ctr">
              <a:buNone/>
            </a:pPr>
            <a:r>
              <a:rPr lang="ru-RU" dirty="0" err="1"/>
              <a:t>Андре́й</a:t>
            </a:r>
            <a:r>
              <a:rPr lang="ru-RU" dirty="0"/>
              <a:t> </a:t>
            </a:r>
            <a:r>
              <a:rPr lang="ru-RU" dirty="0" err="1"/>
              <a:t>Дми́триевич</a:t>
            </a:r>
            <a:r>
              <a:rPr lang="ru-RU" dirty="0"/>
              <a:t> </a:t>
            </a:r>
            <a:r>
              <a:rPr lang="ru-RU" dirty="0" err="1"/>
              <a:t>Деме́нтьев</a:t>
            </a:r>
            <a:r>
              <a:rPr lang="ru-RU" dirty="0"/>
              <a:t> (16 июля 1928, Тверь — 26 июня 2018, Москва) — советский и российский поэт, радио- и телеведущий. Главный редактор журнала «Юность» (1981—1992). Лауреат Государственной премии СССР (1985). Также известен как поэт-песенник. Член Союза писателей СССР. Почётный член Российской академии </a:t>
            </a:r>
            <a:r>
              <a:rPr lang="ru-RU" dirty="0" smtClean="0"/>
              <a:t>художеств.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29" y="548680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621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120680"/>
          </a:xfrm>
        </p:spPr>
        <p:txBody>
          <a:bodyPr>
            <a:normAutofit lnSpcReduction="10000"/>
          </a:bodyPr>
          <a:lstStyle/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Славных лиц в России много: 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Тех, кто край родной любя, 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Укреплял Державу строго,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Не жалел в трудах себя…</a:t>
            </a:r>
          </a:p>
          <a:p>
            <a:pPr algn="ctr"/>
            <a:endParaRPr lang="ru-RU" i="1" dirty="0">
              <a:latin typeface="Constantia" pitchFamily="18" charset="0"/>
            </a:endParaRP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В сердце каждого потомка 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Оставляли яркий след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Честной службой, битвой громкой,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Славой доблестных побед…</a:t>
            </a:r>
          </a:p>
          <a:p>
            <a:pPr algn="ctr"/>
            <a:endParaRPr lang="ru-RU" i="1" dirty="0">
              <a:latin typeface="Constantia" pitchFamily="18" charset="0"/>
            </a:endParaRP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Нить истории прекрасна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Златом добрых славных дел.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Жизнь того лишь не напрасна,</a:t>
            </a:r>
          </a:p>
          <a:p>
            <a:pPr marL="109728" indent="0" algn="ctr">
              <a:buNone/>
            </a:pPr>
            <a:r>
              <a:rPr lang="ru-RU" i="1" dirty="0">
                <a:latin typeface="Constantia" pitchFamily="18" charset="0"/>
              </a:rPr>
              <a:t>За Отчизну кто радел.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2075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4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4690864" cy="5616624"/>
          </a:xfrm>
        </p:spPr>
        <p:txBody>
          <a:bodyPr>
            <a:normAutofit fontScale="77500" lnSpcReduction="20000"/>
          </a:bodyPr>
          <a:lstStyle/>
          <a:p>
            <a:pPr marL="109728" indent="0" algn="ctr">
              <a:buNone/>
            </a:pPr>
            <a:r>
              <a:rPr lang="ru-RU" dirty="0" err="1"/>
              <a:t>Михаи́л</a:t>
            </a:r>
            <a:r>
              <a:rPr lang="ru-RU" dirty="0"/>
              <a:t> Ярославович (1272 — 1318) — князь Тверской ( 1286—1318), великий князь Владимирский (1305—1318). В период великого княжения вёл борьбу с московским князем Юрием Даниловичем, к концу их противостояния занявшим ярко выраженную </a:t>
            </a:r>
            <a:r>
              <a:rPr lang="ru-RU" dirty="0" err="1"/>
              <a:t>проордынскую</a:t>
            </a:r>
            <a:r>
              <a:rPr lang="ru-RU" dirty="0"/>
              <a:t> позицию, и Новгородом. После передачи великокняжеского ярлыка Юрию Даниловичу, победы над ним и союзными московскому князю татарами в </a:t>
            </a:r>
            <a:r>
              <a:rPr lang="ru-RU" dirty="0" err="1"/>
              <a:t>Бортеневской</a:t>
            </a:r>
            <a:r>
              <a:rPr lang="ru-RU" dirty="0"/>
              <a:t> битве Михаил был вызван в Орду и по приказанию Узбек-хана убит, после чего великое княжение перешло к московскому князю</a:t>
            </a: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91705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561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1\Рабочий стол\тверско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30266" y="1484784"/>
            <a:ext cx="4618856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Афана́сий</a:t>
            </a:r>
            <a:r>
              <a:rPr lang="ru-RU" dirty="0"/>
              <a:t> </a:t>
            </a:r>
            <a:r>
              <a:rPr lang="ru-RU" dirty="0" err="1"/>
              <a:t>Ники́тин</a:t>
            </a:r>
            <a:r>
              <a:rPr lang="ru-RU" dirty="0"/>
              <a:t> (умер, вероятно, в 1475, близ Смоленска) — русский путешественник, писатель, тверской купец, автор знаменитых путевых записей, известных под названием «</a:t>
            </a:r>
            <a:r>
              <a:rPr lang="ru-RU" dirty="0" err="1"/>
              <a:t>Хожение</a:t>
            </a:r>
            <a:r>
              <a:rPr lang="ru-RU" dirty="0"/>
              <a:t> за три моря». Стал первым европейцем, достигнувшим Индии в XV веке (более чем за 25 лет до путешествия португальского мореплавателя </a:t>
            </a:r>
            <a:r>
              <a:rPr lang="ru-RU" dirty="0" err="1"/>
              <a:t>Васко</a:t>
            </a:r>
            <a:r>
              <a:rPr lang="ru-RU" dirty="0"/>
              <a:t> да Гамы).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41138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836712"/>
            <a:ext cx="4762872" cy="5328592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Михаи́л</a:t>
            </a:r>
            <a:r>
              <a:rPr lang="ru-RU" dirty="0"/>
              <a:t> </a:t>
            </a:r>
            <a:r>
              <a:rPr lang="ru-RU" dirty="0" err="1"/>
              <a:t>Ива́нович</a:t>
            </a:r>
            <a:r>
              <a:rPr lang="ru-RU" dirty="0"/>
              <a:t> </a:t>
            </a:r>
            <a:r>
              <a:rPr lang="ru-RU" dirty="0" err="1"/>
              <a:t>Кали́нин</a:t>
            </a:r>
            <a:r>
              <a:rPr lang="ru-RU" dirty="0"/>
              <a:t> (7 [19] ноября 1875 — 3 июня 1946) — российский революционер, советский государственный и партийный деятель. В 1919 году Л. Д. Троцкий назвал его «всероссийским старостой», после 1935 года его стали называть «всесоюзным старостой</a:t>
            </a:r>
            <a:r>
              <a:rPr lang="ru-RU" dirty="0" smtClean="0"/>
              <a:t>», </a:t>
            </a:r>
            <a:r>
              <a:rPr lang="ru-RU" dirty="0"/>
              <a:t>поскольку с 1919 года и до года своей смерти Калинин занимал должность главы государства (в разные годы именовалась по-разному) в РСФСР, а затем и СССР.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284"/>
            <a:ext cx="3960440" cy="540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Елизавета Ивановна Чайкина (28 августа 1918, деревня Руно, Тверская губерния — 23 ноября 1941, Пено, Калининская область) — секретарь </a:t>
            </a:r>
            <a:r>
              <a:rPr lang="ru-RU" dirty="0" err="1"/>
              <a:t>Пеновского</a:t>
            </a:r>
            <a:r>
              <a:rPr lang="ru-RU" dirty="0"/>
              <a:t> подпольного райкома комсомола Калининской области, одна из организаторов партизанского отряда в годы Великой Отечественной войны. Герой Советского Союза (1942).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38389"/>
            <a:ext cx="353623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72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992" y="476672"/>
            <a:ext cx="9073008" cy="3096344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Ива́н</a:t>
            </a:r>
            <a:r>
              <a:rPr lang="ru-RU" dirty="0"/>
              <a:t> </a:t>
            </a:r>
            <a:r>
              <a:rPr lang="ru-RU" dirty="0" err="1"/>
              <a:t>Андре́евич</a:t>
            </a:r>
            <a:r>
              <a:rPr lang="ru-RU" dirty="0"/>
              <a:t> </a:t>
            </a:r>
            <a:r>
              <a:rPr lang="ru-RU" dirty="0" err="1"/>
              <a:t>Крыло́в</a:t>
            </a:r>
            <a:r>
              <a:rPr lang="ru-RU" dirty="0"/>
              <a:t> </a:t>
            </a:r>
            <a:r>
              <a:rPr lang="ru-RU" dirty="0" smtClean="0"/>
              <a:t>- русский </a:t>
            </a:r>
            <a:r>
              <a:rPr lang="ru-RU" dirty="0"/>
              <a:t>публицист, поэт, баснописец, издатель сатирико-просветительских журналов. Более всего известен как автор 236 басен, собранных в девять прижизненных сборников (выходили с 1809 по 1843 г.).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5905500" cy="399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1\Рабочий стол\салтыков щедри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1\Рабочий стол\глин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69</TotalTime>
  <Words>608</Words>
  <Application>Microsoft Office PowerPoint</Application>
  <PresentationFormat>Экран (4:3)</PresentationFormat>
  <Paragraphs>29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Открытая</vt:lpstr>
      <vt:lpstr>Знаменитые люди Твери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Илья Ковальчук - российский хоккеист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Знаменитые люди Твери</dc:title>
  <cp:lastModifiedBy>Нина</cp:lastModifiedBy>
  <cp:revision>10</cp:revision>
  <dcterms:modified xsi:type="dcterms:W3CDTF">2018-08-29T15:29:57Z</dcterms:modified>
</cp:coreProperties>
</file>