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96" r:id="rId4"/>
    <p:sldId id="294" r:id="rId5"/>
    <p:sldId id="292" r:id="rId6"/>
    <p:sldId id="293" r:id="rId7"/>
    <p:sldId id="297" r:id="rId8"/>
    <p:sldId id="261" r:id="rId9"/>
    <p:sldId id="298" r:id="rId10"/>
    <p:sldId id="299" r:id="rId11"/>
    <p:sldId id="300" r:id="rId12"/>
    <p:sldId id="301" r:id="rId13"/>
    <p:sldId id="302" r:id="rId14"/>
    <p:sldId id="303" r:id="rId15"/>
    <p:sldId id="305" r:id="rId16"/>
    <p:sldId id="304" r:id="rId17"/>
    <p:sldId id="295" r:id="rId18"/>
    <p:sldId id="258" r:id="rId19"/>
    <p:sldId id="271" r:id="rId20"/>
    <p:sldId id="272" r:id="rId21"/>
    <p:sldId id="273" r:id="rId22"/>
    <p:sldId id="274" r:id="rId23"/>
    <p:sldId id="275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306" r:id="rId32"/>
    <p:sldId id="286" r:id="rId33"/>
    <p:sldId id="287" r:id="rId34"/>
    <p:sldId id="288" r:id="rId35"/>
    <p:sldId id="289" r:id="rId36"/>
    <p:sldId id="307" r:id="rId37"/>
    <p:sldId id="309" r:id="rId38"/>
    <p:sldId id="290" r:id="rId39"/>
    <p:sldId id="29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yourorigami.inf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357298"/>
            <a:ext cx="8640960" cy="3024336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МБОУ СОШ № 33 г. Твери</a:t>
            </a:r>
            <a:r>
              <a:rPr lang="ru-RU" sz="2000" b="1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Мастер-класс «Модульное оригами «Лебедь»</a:t>
            </a:r>
            <a:endParaRPr lang="ru-RU" sz="5300" b="1" dirty="0"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857760"/>
            <a:ext cx="8305800" cy="1557956"/>
          </a:xfrm>
        </p:spPr>
        <p:txBody>
          <a:bodyPr>
            <a:noAutofit/>
          </a:bodyPr>
          <a:lstStyle/>
          <a:p>
            <a:pPr marL="4481513" algn="l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marL="4481513" algn="l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начальных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</a:p>
          <a:p>
            <a:pPr marL="4481513" algn="l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Самсонюк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 В.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DSCN1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3438" y="2357430"/>
            <a:ext cx="4038600" cy="3028950"/>
          </a:xfrm>
          <a:prstGeom prst="rect">
            <a:avLst/>
          </a:prstGeom>
          <a:noFill/>
        </p:spPr>
      </p:pic>
      <p:pic>
        <p:nvPicPr>
          <p:cNvPr id="56325" name="Picture 5" descr="E:\DSCN1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57430"/>
            <a:ext cx="4038600" cy="30289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0034" y="571480"/>
            <a:ext cx="814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Согните поперек, чтобы наметить линию середины и разогните.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Положите углом вверх.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DSCN1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5" y="1428736"/>
            <a:ext cx="6477045" cy="48577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357166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 Загните края к середине.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:\DSCN10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714488"/>
            <a:ext cx="6286544" cy="471490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596" y="214290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7. Переверните заготовку.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8. Загните нижнюю часть вверх.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DSCN1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5857916" cy="43934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428604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9. Подними края вверх.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DSCN1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4476781" cy="3357586"/>
          </a:xfrm>
          <a:prstGeom prst="rect">
            <a:avLst/>
          </a:prstGeom>
          <a:noFill/>
        </p:spPr>
      </p:pic>
      <p:pic>
        <p:nvPicPr>
          <p:cNvPr id="61443" name="Picture 3" descr="E:\DSCN10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37" y="3357562"/>
            <a:ext cx="4514853" cy="33861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50004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428604"/>
            <a:ext cx="8001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9. Сложите уголки, перегнув их через большой треугольник.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10. Разогните уголки и нижнюю часть.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DSCN10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143248"/>
            <a:ext cx="4610104" cy="34575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85306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11. Снова сложите уголки по намеченным линиям и поднимите нижнюю часть вверх.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 Согните пополам.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DSCN10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8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:\DSCN1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714488"/>
            <a:ext cx="4476781" cy="3357586"/>
          </a:xfrm>
          <a:prstGeom prst="rect">
            <a:avLst/>
          </a:prstGeom>
          <a:noFill/>
        </p:spPr>
      </p:pic>
      <p:pic>
        <p:nvPicPr>
          <p:cNvPr id="62467" name="Picture 3" descr="E:\DSCN1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3" y="3286124"/>
            <a:ext cx="4514853" cy="33861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10" y="642918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13. Получившийся модуль имеет два уголка и два кармашка.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428604"/>
            <a:ext cx="8258204" cy="5462607"/>
          </a:xfrm>
        </p:spPr>
        <p:txBody>
          <a:bodyPr/>
          <a:lstStyle/>
          <a:p>
            <a:pPr>
              <a:buNone/>
            </a:pP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14. Как сделать треугольный модуль (схема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Такие модули можно вставлять друг в друга различными способами.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429000"/>
            <a:ext cx="813325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0"/>
            <a:ext cx="8286808" cy="32146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Именно этот модуль, называемый «треугольный модуль», будет представлен в данном мастер-классе.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создания оригами из треугольных модулей можно выбирать практически любую бумагу – принтерную, газетную, журнальную и др.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5984" y="3286124"/>
            <a:ext cx="40005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71670" y="3071810"/>
            <a:ext cx="500066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14282" y="214290"/>
            <a:ext cx="8686800" cy="213519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одна из наиболее простых схем лебедя из бумажных треугольников. Для создания такого лебедя нам понадобится 296 белых модулей и 10 красный (или оранжевых) для клюва и для декора.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Итак приступим. Начинаем делать первые два ряда. Берем три модуля и располагаем их таким образом: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84976" cy="19804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Оригами</a:t>
            </a:r>
            <a:r>
              <a:rPr lang="ru-RU" sz="4000" b="1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—это  древнее искусство складывания фигурок из бумаги.</a:t>
            </a:r>
            <a:endParaRPr lang="ru-RU" sz="4000" dirty="0"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9512" y="1771818"/>
            <a:ext cx="2606538" cy="347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00694" y="1928802"/>
            <a:ext cx="3321849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71736" y="2571030"/>
            <a:ext cx="3104208" cy="414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500174"/>
            <a:ext cx="678661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285728"/>
            <a:ext cx="8358246" cy="1563687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Вставляем уголки двух модулей в кармашки третьего.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1643050"/>
            <a:ext cx="706045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85720" y="214290"/>
            <a:ext cx="8358246" cy="2135191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Берем еще два модуля и подсоединяем к получившейся конструкции.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3000372"/>
            <a:ext cx="507209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57158" y="214290"/>
            <a:ext cx="8401080" cy="27066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Потом, точно также подсоединяем еще два модуля... и понимаем, что конструкция слабая и начинает разваливаться в руках при каждом неосторожном движении. Для того, чтобы все это держалось крепче, мы будем сразу собирать три ряда.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E:\DSCN10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1643050"/>
            <a:ext cx="6643734" cy="4982801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57158" y="214290"/>
            <a:ext cx="8429684" cy="163512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этого берем модуль и располагаем его вот так.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повторяем процесс вставки уголков в кармашки.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2071678"/>
            <a:ext cx="692948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57158" y="142852"/>
            <a:ext cx="8358246" cy="27066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Таким образом собираем три ряда. Каждый ряд состоит из 25 модулей. И замыкаем их в круг.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Дальше, аналогично третьему ряду надеваем модули четвертого и пятого ряда.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2214554"/>
            <a:ext cx="564360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8596" y="357166"/>
            <a:ext cx="8072494" cy="18573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Теперь берем двумя руками слева и справа полученную юбочку, большими пальцами аккуратно вдавливаем середину, выворачивая изделие.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214422"/>
            <a:ext cx="71438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71472" y="357166"/>
            <a:ext cx="8001056" cy="1277935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Вместо юбочки получаем блюдечко.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857364"/>
            <a:ext cx="614366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28596" y="214290"/>
            <a:ext cx="8358246" cy="156368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Края аккуратно загибаем вверх придавая изделию вот такую форму.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12072" y="1928802"/>
            <a:ext cx="619129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00034" y="285728"/>
            <a:ext cx="8001056" cy="192087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Дальше надеваем шестой ряд модулей таким же образом как и предыдущий (не забывая что модули располагаются в шахматном порядке).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2643182"/>
            <a:ext cx="478634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85720" y="214290"/>
            <a:ext cx="8572560" cy="2428892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седьмого ряда начинаем делать крылья. Таким же образом как и в предыдущих рядах одеваем 9 модулей. Потом пропускаем 8 уголков и одеваем еще 9 модулей. На пропущенном месте с 8 уголками будет грудь и  шея лебедя, а на оставшемся участке (6 уголков) – хвост.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285728"/>
            <a:ext cx="4500594" cy="6357982"/>
          </a:xfrm>
        </p:spPr>
        <p:txBody>
          <a:bodyPr>
            <a:normAutofit fontScale="85000" lnSpcReduction="20000"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Модульное оригами - это особая техника изготовления различных объемных фигур из бумажных треугольных модулей. Она была придумана в Китае.</a:t>
            </a:r>
          </a:p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Чтобы сделать, например, лебедя, змею или елку, с помощью данной техники, вам нужно приготовить множество бумажных треугольных модулей и далее соединить их, чтобы получилась желаемая конструкция.</a:t>
            </a:r>
          </a:p>
          <a:p>
            <a:endParaRPr lang="ru-RU" dirty="0"/>
          </a:p>
        </p:txBody>
      </p:sp>
      <p:pic>
        <p:nvPicPr>
          <p:cNvPr id="3073" name="Picture 1" descr="E:\DSCN10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785926"/>
            <a:ext cx="4380453" cy="3285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928802"/>
            <a:ext cx="635798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28596" y="214290"/>
            <a:ext cx="8358246" cy="199231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следующем ряду уменьшаем каждое крыло на один модуль. Соответственно в каждом крыле восьмого ряда будет по 8 модулей.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00034" y="214290"/>
            <a:ext cx="8072494" cy="1277935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 уменьшаем каждый ряд крыльев на один модуль, пока он всего один не останется (по ходу выкладывания крыльев слегка их выгибаем, придавая нужную форму).</a:t>
            </a:r>
            <a:endParaRPr lang="ru-RU" dirty="0"/>
          </a:p>
        </p:txBody>
      </p:sp>
      <p:pic>
        <p:nvPicPr>
          <p:cNvPr id="64514" name="Picture 2" descr="E:\DSCN11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89" y="1571612"/>
            <a:ext cx="6381795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1785926"/>
            <a:ext cx="650085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57158" y="214291"/>
            <a:ext cx="8358246" cy="15001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Поворачиваем лебедя к себе задом и делаем хвостик (тоже по принципу уменьшения на один модуль в каждом ряду).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14546" y="3786186"/>
            <a:ext cx="4071966" cy="307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85720" y="285728"/>
            <a:ext cx="8501122" cy="157163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Осталось сделать грудь, шею и голову лебедя. Грудь выполняется по такому же принципу как хвост и крылья. Для шеи нам понадобится оставшиеся белые и один красный модуль. В красном лучше заранее склеить уголки, чтобы клюв у лебедя не был раздвоенным. Собирается шея несколько по другому. Берем два модуля и располагаем вот так.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57290" y="1142984"/>
            <a:ext cx="614366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71472" y="285728"/>
            <a:ext cx="7896252" cy="2525699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Вставляем уголки одного в кармашки второго.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500174"/>
            <a:ext cx="657229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8596" y="428605"/>
            <a:ext cx="8286808" cy="12858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точно так же соберем все остальные, выгибая при сборке нужным образом.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34" y="428605"/>
            <a:ext cx="7858180" cy="12858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Последний модуль красный – это клюв.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Приклеиваем глазки.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E:\DSCN11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571612"/>
            <a:ext cx="6615130" cy="4961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E:\DSCN1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869" y="2786058"/>
            <a:ext cx="5181608" cy="388620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10" y="357166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Края крылышек так же декорируем красными модулями.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DSCN11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785926"/>
            <a:ext cx="4381531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357298"/>
            <a:ext cx="735811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00034" y="214290"/>
            <a:ext cx="8143932" cy="1920877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Теперь аккуратно насаживаем шею на  два уголка вершины груди. Лебедь готов.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 rot="20323689">
            <a:off x="279593" y="1650042"/>
            <a:ext cx="8351065" cy="232215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участие!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500043"/>
            <a:ext cx="4281518" cy="61436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Сложить треугольный модуль не трудно. Немного опыта – и сделать это можно с закрытыми глазами. Благодаря этим модулям можно создавать фигурки любых размеров и любой сложности.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Сегодня мы сделаем лебедя из треугольных модулей.</a:t>
            </a:r>
            <a:endParaRPr lang="ru-RU" sz="2800" b="1" dirty="0"/>
          </a:p>
        </p:txBody>
      </p:sp>
      <p:pic>
        <p:nvPicPr>
          <p:cNvPr id="4097" name="Picture 1" descr="E:\DSCN10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48" y="1571612"/>
            <a:ext cx="4714908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Треугольный модуль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Этот модуль складывается из прямоугольника цветной или белой бумаги.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Соотношение сторон прямоугольника должно быть примерно 1 : 1,5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/>
          </a:p>
          <a:p>
            <a:endParaRPr lang="ru-RU" dirty="0"/>
          </a:p>
        </p:txBody>
      </p:sp>
      <p:pic>
        <p:nvPicPr>
          <p:cNvPr id="8" name="Picture 2" descr="http://masteru.org.ua/img/leb/image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785926"/>
            <a:ext cx="4257417" cy="3193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9"/>
            <a:ext cx="4714908" cy="6429420"/>
          </a:xfrm>
        </p:spPr>
        <p:txBody>
          <a:bodyPr>
            <a:normAutofit/>
          </a:bodyPr>
          <a:lstStyle/>
          <a:p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Изготовляются они из прямоугольных кусков бумаги. Эти прямоугольники могут быть разных размеров, например 53х74мм или 37х53мм. Чтобы получить нужный размер, необходим лист формата А4.</a:t>
            </a:r>
          </a:p>
        </p:txBody>
      </p:sp>
      <p:pic>
        <p:nvPicPr>
          <p:cNvPr id="7" name="Picture 2" descr="http://masteru.org.ua/img/leb/image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857232"/>
            <a:ext cx="3813267" cy="5199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214290"/>
            <a:ext cx="4352956" cy="66437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1. Сложите бумагу пополам, попом еще раз и еще раз - если развернуть бумагу, у вас получатся 16 делений.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Можно бумагу сложить еще один раз, тогда делений будет 32, и они будут меньше.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074793" y="1568755"/>
            <a:ext cx="5572164" cy="386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57290" y="285728"/>
            <a:ext cx="592190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4786322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Разрежьте бумагу на 16 или 32 прямоугольника.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Можете для этого использовать как ножницы, так и канцелярский нож.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714356"/>
            <a:ext cx="8186766" cy="4525963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 Согните прямоугольный листочек бумаги пополам.</a:t>
            </a:r>
          </a:p>
          <a:p>
            <a:endParaRPr lang="ru-RU" dirty="0"/>
          </a:p>
        </p:txBody>
      </p:sp>
      <p:pic>
        <p:nvPicPr>
          <p:cNvPr id="57345" name="Picture 1" descr="E:\DSCN1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214554"/>
            <a:ext cx="5429288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515</TotalTime>
  <Words>716</Words>
  <Application>Microsoft Office PowerPoint</Application>
  <PresentationFormat>Экран (4:3)</PresentationFormat>
  <Paragraphs>60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Яркая</vt:lpstr>
      <vt:lpstr>МБОУ СОШ № 33 г. Твери        Мастер-класс «Модульное оригами «Лебедь»</vt:lpstr>
      <vt:lpstr>Оригами —это  древнее искусство складывания фигурок из бумаги.</vt:lpstr>
      <vt:lpstr>Слайд 3</vt:lpstr>
      <vt:lpstr>Слайд 4</vt:lpstr>
      <vt:lpstr>Треугольный модуль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 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Модульное оригами представляет собой удивительную технику создания фигурок из бумаги с помощью нескольких одинаковых деталей  - модулей. В модульном оригами много видов модулей. Некоторые из них создаются (складываются) специально для определенной модели, например, для коробочки или звездочки. Есть и универсальный модуль, с помощью которого можно творить большое разнообразие моделей -  разнообразные животные, птицы, цветы, сказочные персонажи, дома</dc:title>
  <dc:creator>Анастасия</dc:creator>
  <cp:lastModifiedBy>Home</cp:lastModifiedBy>
  <cp:revision>47</cp:revision>
  <dcterms:created xsi:type="dcterms:W3CDTF">2013-02-05T18:40:48Z</dcterms:created>
  <dcterms:modified xsi:type="dcterms:W3CDTF">2015-11-18T21:31:55Z</dcterms:modified>
</cp:coreProperties>
</file>