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445224"/>
            <a:ext cx="5637010" cy="124215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/>
              <a:t>Подготовила:</a:t>
            </a:r>
          </a:p>
          <a:p>
            <a:pPr algn="r"/>
            <a:r>
              <a:rPr lang="ru-RU" b="1" dirty="0" smtClean="0"/>
              <a:t> учитель начальных классов </a:t>
            </a:r>
          </a:p>
          <a:p>
            <a:pPr algn="r"/>
            <a:r>
              <a:rPr lang="ru-RU" b="1" dirty="0" smtClean="0"/>
              <a:t>МОУ СОШ №50</a:t>
            </a:r>
          </a:p>
          <a:p>
            <a:pPr algn="r"/>
            <a:r>
              <a:rPr lang="ru-RU" b="1" dirty="0" err="1" smtClean="0"/>
              <a:t>Горбикова</a:t>
            </a:r>
            <a:r>
              <a:rPr lang="ru-RU" b="1" dirty="0" smtClean="0"/>
              <a:t> Вероника Юрьевна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424936" cy="41044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урок </a:t>
            </a: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правам </a:t>
            </a:r>
            <a:b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</a:t>
            </a: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прав ребенка»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ПК\Desktop\de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19" y="3140968"/>
            <a:ext cx="41901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36085" cy="125849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ноября – Всемирный день прав ребёнка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996881" cy="393651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</a:rPr>
              <a:t>20 ноября ежегодно отмечается 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Calibri"/>
              </a:rPr>
              <a:t>Всемирный день прав ребенка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</a:rPr>
              <a:t>, посвященный принятию очень важного документа – Конвенции о правах ребенка.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Konvenciya_o_pravah_rebenka_v_kartinkah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kinopoisk.ru-Smeshariki-Azbuka-prav-rebenka-3196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6206"/>
            <a:ext cx="382217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5283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•Право </a:t>
            </a:r>
            <a:r>
              <a:rPr lang="ru-RU" dirty="0"/>
              <a:t>на жизнь.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имя при рождении.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медицинскую помощь.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образование.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отдых и досуг.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индивидуальность.</a:t>
            </a:r>
          </a:p>
          <a:p>
            <a:r>
              <a:rPr lang="ru-RU" dirty="0" smtClean="0"/>
              <a:t>•Право </a:t>
            </a:r>
            <a:r>
              <a:rPr lang="ru-RU" dirty="0"/>
              <a:t>свободно выражать свои взгляды.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специальную охрану и защиту.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заботу и воспитание родителями.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всестороннее развитие и уважение человеческого достоинства.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защиту своих прав и законных интересов родителями.</a:t>
            </a:r>
          </a:p>
          <a:p>
            <a:r>
              <a:rPr lang="ru-RU" dirty="0" smtClean="0"/>
              <a:t>•Право </a:t>
            </a:r>
            <a:r>
              <a:rPr lang="ru-RU" dirty="0"/>
              <a:t>на личную жизнь, семейную жизнь, неприкосновенность жилища, тайну переписки.</a:t>
            </a:r>
          </a:p>
        </p:txBody>
      </p:sp>
      <p:pic>
        <p:nvPicPr>
          <p:cNvPr id="4099" name="Picture 3" descr="C:\Users\ПК\Desktop\deti_invalidv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37" y="2132856"/>
            <a:ext cx="4862208" cy="34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super_medium_0dd6e8f0563ddf49e26de9ac8bbf1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" y="415942"/>
            <a:ext cx="8865837" cy="55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df880acc6b481e02052656e7caef0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5942"/>
            <a:ext cx="4631067" cy="64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doc73bngpxwyc41ioxxgm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" y="1102465"/>
            <a:ext cx="8583261" cy="48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" y="631561"/>
            <a:ext cx="9063573" cy="60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main_706696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6" y="141206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К\Desktop\89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6" y="29161"/>
            <a:ext cx="8337178" cy="67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К\Desktop\сказка-рыбак-и-рыб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6" y="260648"/>
            <a:ext cx="8755914" cy="59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К\Desktop\c8884f27078d4babab9d7e73fed374a7--julia-charlott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079"/>
            <a:ext cx="4840950" cy="67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ПК\Desktop\img2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2" y="320958"/>
            <a:ext cx="8586180" cy="64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ПК\Desktop\5709e43b6b2a0c7d54cdfc5ad14cd7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3" y="631562"/>
            <a:ext cx="8499840" cy="567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ПК\Desktop\Красная-Шапочка-ли-людям-нужно-доверять-1-1024x74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9063"/>
            <a:ext cx="97536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136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Единый урок  по правам  человека  «Азбука прав ребенка» </vt:lpstr>
      <vt:lpstr>20 ноября – Всемирный день прав ребёнка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урок  по правам  человека  «Азбука прав ребенка» </dc:title>
  <dc:creator>ПК</dc:creator>
  <cp:lastModifiedBy>ПК</cp:lastModifiedBy>
  <cp:revision>6</cp:revision>
  <dcterms:created xsi:type="dcterms:W3CDTF">2020-11-12T05:48:18Z</dcterms:created>
  <dcterms:modified xsi:type="dcterms:W3CDTF">2020-11-12T06:45:46Z</dcterms:modified>
</cp:coreProperties>
</file>