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01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68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60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1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00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9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58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27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0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63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29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48FAB-4AAE-4504-B6D2-1633C5E6B3A4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6764B5B-2D75-4804-AE80-C9BE753CBAA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78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3E8E25-D2B6-46D2-B35C-5AEA63E5DF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4E7D9A5-749A-4ADA-A9A0-3AAF02855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355" y="5042517"/>
            <a:ext cx="11781692" cy="1296139"/>
          </a:xfrm>
        </p:spPr>
        <p:txBody>
          <a:bodyPr>
            <a:normAutofit fontScale="92500"/>
          </a:bodyPr>
          <a:lstStyle/>
          <a:p>
            <a:r>
              <a:rPr lang="ru-RU" dirty="0"/>
              <a:t>27 ноября 2019 г. команда учащихся 6б и 6а класса в составе: </a:t>
            </a:r>
            <a:r>
              <a:rPr lang="ru-RU" dirty="0" smtClean="0"/>
              <a:t>Алёхина </a:t>
            </a:r>
            <a:r>
              <a:rPr lang="ru-RU" dirty="0"/>
              <a:t>Руслана, </a:t>
            </a:r>
            <a:r>
              <a:rPr lang="ru-RU" dirty="0" smtClean="0"/>
              <a:t>Клюка </a:t>
            </a:r>
            <a:r>
              <a:rPr lang="ru-RU" dirty="0"/>
              <a:t>Михаила, Колесова Егора, </a:t>
            </a:r>
            <a:r>
              <a:rPr lang="ru-RU" dirty="0" err="1"/>
              <a:t>Сковородникова</a:t>
            </a:r>
            <a:r>
              <a:rPr lang="ru-RU" dirty="0"/>
              <a:t> Тимофея, Павлова Ивана принимала участие в городской олимпиаде по естествознанию. Ребята показали свои знания по географии и астрономии.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BBC440A-1256-47B2-96F3-C000513CB3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46" y="177553"/>
            <a:ext cx="8985908" cy="486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</TotalTime>
  <Words>45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Галерея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 N</dc:creator>
  <cp:lastModifiedBy>пк2</cp:lastModifiedBy>
  <cp:revision>3</cp:revision>
  <dcterms:created xsi:type="dcterms:W3CDTF">2019-11-28T18:35:59Z</dcterms:created>
  <dcterms:modified xsi:type="dcterms:W3CDTF">2019-11-29T06:07:17Z</dcterms:modified>
</cp:coreProperties>
</file>