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ксим Ковалев" initials="МК" lastIdx="1" clrIdx="0">
    <p:extLst>
      <p:ext uri="{19B8F6BF-5375-455C-9EA6-DF929625EA0E}">
        <p15:presenceInfo xmlns:p15="http://schemas.microsoft.com/office/powerpoint/2012/main" userId="99762f46dedaa22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F9FBD-7EC3-4D1A-978F-BFD226FC2F7A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4F249-303D-4B26-91D7-6D28806D6B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13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62237F-28BE-45BA-BC47-994F770FF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02F2DF-4234-4D97-B000-54681BCD8A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C127D3-1BCD-4543-859F-130F9AB2C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19A6-1FC8-4238-9D34-4A1C2E8E189D}" type="datetime1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E81E2F-9500-4C55-BBAF-208557D08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9293AB-E5DC-4A3A-89ED-EEE8F7998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38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F9099-284A-40DC-9B45-6E3E3841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B2DA3AE-1035-464D-A20F-2A4D3998C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B4D1EA-B158-4809-BC41-FE566F69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36E2-61DD-4243-9202-AAFF700B8639}" type="datetime1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980DA1-7F8D-45B8-B167-40B4CA9C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D7B7D8-FF0E-4A79-B9A9-752ABF94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2CFA0BA-9486-4E31-AF5C-3A740AF6D5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7512B7-0B45-498E-974E-FC241673F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89474-7F38-4B8F-B4DE-CBADDAED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51C-2AC6-4784-86A4-34669051A92E}" type="datetime1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FB2DB0-CAE2-49DF-81F0-D0243286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ECC40C-D547-4EB3-A140-463F811FB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05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00A5E-0CD9-4551-B0BE-FEA94307D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485A94-7E66-42D1-BBAC-1776DBE44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2DA0A81-6CBB-474E-A581-73216CC55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F482-D20A-4373-95D3-69CF2F42219F}" type="datetime1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EB03EB-D2D4-4F90-9B1B-37ECFEAA5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EB88A2-688B-447D-A134-02358E21C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46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504F2E-177C-4D5D-9103-606E1DEB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4B8A31-A18B-4EDE-8832-D8EA6422A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FAEA11-90D4-4884-A35A-1D1F95AB0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CDEF-6805-42B6-93D6-3FC01291C2A9}" type="datetime1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A1F5B8-4893-466D-B596-A93F8B1A1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B596F5-D523-43A8-8D0A-53DE5F5BB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52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F40CB-7584-4146-97AD-63DE7289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CC0040-C97C-446B-BACB-E7E4033610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DF4F2D-8335-407D-BA5C-D75088B62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5CEE09-6319-4AA7-829D-80769BF2F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7F7D2-BEDD-4CFD-AE14-4F2166EAC517}" type="datetime1">
              <a:rPr lang="ru-RU" smtClean="0"/>
              <a:t>24.03.2019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111DDE-A7AA-4C1D-8278-B90F1B3E1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351F80-C313-43C4-A5C8-0B35A077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58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B93559-D9CD-4446-A9F5-ED2C960DA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ABB1F7-013A-4D47-A997-D62631E42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FEFFAE-7C6A-45D1-9103-ED3E2FFDA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9DE5F8-EA73-4D74-AB75-2D405D599B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BD98F9-802A-444D-B859-9FCEC1E8B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36ACC7A-D3C2-4AF2-87DC-0486D45E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63DC1-C62F-46DF-8B32-F1ADB58CD2DA}" type="datetime1">
              <a:rPr lang="ru-RU" smtClean="0"/>
              <a:t>24.03.2019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A30BDB-1C69-4A5C-B798-00FD20C58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9386E8-1792-46D8-B85C-4A790E75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41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6D7865-5AA4-459F-91F2-F5941FF2F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5ECD1DA-CAFD-4701-BD71-75B853DEC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64170-5B0E-4B01-8C05-6DDE522DFBFC}" type="datetime1">
              <a:rPr lang="ru-RU" smtClean="0"/>
              <a:t>24.03.2019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1C4FA1-2E26-4560-ADFE-DC11F3C7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BF0A22-1AD9-41F2-B2D3-DA229867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8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FC5A612-4F4B-43BA-8ABC-A318FB4F7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E277-32C3-4DE1-BB75-14557B4E32F7}" type="datetime1">
              <a:rPr lang="ru-RU" smtClean="0"/>
              <a:t>24.03.2019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BD3639-02B8-4E74-87A5-69DFD2D9A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76CB38E-F5F8-4713-8820-58AFD27B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29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0AAEC-4C4D-472B-87DB-5E38EC5D6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6E4519-3EAF-48B6-AB3A-1CA5314EB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9411586-1627-44B3-A2B9-2F31990FF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5D8C3F-0BA6-4F37-A40D-4C7F6C369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06E-8E84-44B7-A51A-B9240E59D566}" type="datetime1">
              <a:rPr lang="ru-RU" smtClean="0"/>
              <a:t>24.03.2019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ED41DD-61AA-4858-8CE4-AB23513FD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1ECEDC-EBBD-4A49-81FF-1CEDABA4C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8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91804-D192-47CC-A49C-38F72F9FA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CABEBA9-3C91-4D8C-847F-85BCFFD81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A4536E-B934-4987-9CDC-12852B69D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409A62-25DB-41F6-839D-D25B7624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9F939-A320-4B17-8D74-9CA3BF34A285}" type="datetime1">
              <a:rPr lang="ru-RU" smtClean="0"/>
              <a:t>24.03.2019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31B59D-BE67-494F-A17C-042612C4F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3C9A5FB-3D51-493D-8A25-55D682C8E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0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5C4EC-F3F5-4C2C-B770-FC239A39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59E9CC-1455-4D68-AD44-FBDB9ECDF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E501C2-4BC6-46B1-9377-85EA047C4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49CC-1963-4A8D-84B7-9C2D5577B5AC}" type="datetime1">
              <a:rPr lang="ru-RU" smtClean="0"/>
              <a:t>24.03.2019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573822-B322-46CB-B0CC-8AFF458A3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9E6259-6A95-4A05-8E78-64E7A14C0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E5B3-9907-462B-BE71-56D4E8405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354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A2AFE-47BB-4405-9036-9B78DA998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Использование информационных технологий на уроке математики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90E40A-C783-4D0E-8678-605195058B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5202238"/>
            <a:ext cx="9144000" cy="1655762"/>
          </a:xfrm>
        </p:spPr>
        <p:txBody>
          <a:bodyPr/>
          <a:lstStyle/>
          <a:p>
            <a:pPr algn="r"/>
            <a:r>
              <a:rPr lang="ru-RU" dirty="0"/>
              <a:t>Учитель математики МОУ СОШ № 14</a:t>
            </a:r>
          </a:p>
          <a:p>
            <a:pPr algn="r"/>
            <a:r>
              <a:rPr lang="ru-RU" dirty="0"/>
              <a:t>Ковалев Максим Алексеевич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EDF971-F68A-44CC-825D-001EF083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04AE5B3-9907-462B-BE71-56D4E8405FC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8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1CF3AC-BC75-49FE-9DD1-3C8B7FBBBB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387" y="2005012"/>
            <a:ext cx="52578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Сформировать умения – это значит овладеть сложной системой действий, обеспечивающих восприятие и переработку информации, ее сопоставление с конкретной ситуацией.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88F76D-089D-4ED5-8479-1F0BB931A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2</a:t>
            </a:fld>
            <a:endParaRPr lang="ru-RU"/>
          </a:p>
        </p:txBody>
      </p:sp>
      <p:pic>
        <p:nvPicPr>
          <p:cNvPr id="1026" name="Picture 2" descr="https://4brain.ru/blog/wp-content/uploads/2018/10/%D0%BD%D0%B0%D0%B2%D1%8B%D0%BA1.jpg">
            <a:extLst>
              <a:ext uri="{FF2B5EF4-FFF2-40B4-BE49-F238E27FC236}">
                <a16:creationId xmlns:a16="http://schemas.microsoft.com/office/drawing/2014/main" id="{D71B2EF3-4A12-41FB-9F92-4C9A0857D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814" y="419723"/>
            <a:ext cx="5812186" cy="544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90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5E6970-D353-43F1-A902-DA214B05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Онлайн аналоги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FF5AF-8053-489C-AB7A-89D744E1C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Наличие интернета</a:t>
            </a:r>
          </a:p>
          <a:p>
            <a:r>
              <a:rPr lang="ru-RU" dirty="0"/>
              <a:t>Платные ресурсы</a:t>
            </a:r>
            <a:endParaRPr lang="en-US" dirty="0"/>
          </a:p>
          <a:p>
            <a:r>
              <a:rPr lang="ru-RU" dirty="0"/>
              <a:t>Обилие рекламы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63947D-AC61-4577-B677-E4EFB267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D24B890-094A-47BB-A3CB-0CCF631B1C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65" t="9911" r="13750" b="5302"/>
          <a:stretch/>
        </p:blipFill>
        <p:spPr>
          <a:xfrm>
            <a:off x="6917634" y="392803"/>
            <a:ext cx="4725049" cy="30361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CB876AA-011B-4B2E-A0ED-8BEA7CF9DA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391" t="9911" r="13750" b="5706"/>
          <a:stretch/>
        </p:blipFill>
        <p:spPr>
          <a:xfrm>
            <a:off x="7023348" y="3754300"/>
            <a:ext cx="4619335" cy="29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138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547E5-E8EB-4387-BB95-634744477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56" y="366159"/>
            <a:ext cx="10515600" cy="1325563"/>
          </a:xfrm>
        </p:spPr>
        <p:txBody>
          <a:bodyPr/>
          <a:lstStyle/>
          <a:p>
            <a:r>
              <a:rPr lang="ru-RU" dirty="0"/>
              <a:t>1. Решение уравнений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CA8643-2D57-4D43-B9B6-8AFAB0D68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4</a:t>
            </a:fld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846DE03-4D21-4D20-9139-552CD27EEBA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2845" y="161925"/>
            <a:ext cx="5648325" cy="305752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6E589EA-5AE4-4AE7-9264-721EA2AC1BA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372845" y="3663950"/>
            <a:ext cx="5648325" cy="305752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209978D-7BBE-4D15-BCE5-12A7A934158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20992" y="3670990"/>
            <a:ext cx="4764364" cy="300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33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CE577-4FA7-47FB-9263-3EB77D7FF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1325563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2. Решение логарифмических уравнений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4782AD4-08FF-48D8-B26C-CDAF96350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17113" y="102537"/>
            <a:ext cx="3833055" cy="3176301"/>
          </a:xfrm>
          <a:prstGeom prst="rect">
            <a:avLst/>
          </a:prstGeo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F16C92-56B0-43D9-B2AE-05C25046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5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B6DDAE9-51DD-4AF4-B9DB-F60C2258E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097" y="3453481"/>
            <a:ext cx="3833055" cy="32378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30FD002-53B2-41E0-A66C-DB480EE4D8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7113" y="3483615"/>
            <a:ext cx="3833055" cy="323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2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0D35F0-0C79-4E31-B410-D8C3DAAAD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3. Тренажёр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3BA21DB-4CD9-4BD6-85AE-C18CC8ABD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AE5B3-9907-462B-BE71-56D4E8405FC4}" type="slidenum">
              <a:rPr lang="ru-RU" smtClean="0"/>
              <a:t>6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7058157-C4F4-4068-AE3E-7F45A87833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826" y="136525"/>
            <a:ext cx="5453684" cy="3234436"/>
          </a:xfrm>
          <a:prstGeom prst="rect">
            <a:avLst/>
          </a:prstGeom>
        </p:spPr>
      </p:pic>
      <p:pic>
        <p:nvPicPr>
          <p:cNvPr id="9" name="Объект 8">
            <a:extLst>
              <a:ext uri="{FF2B5EF4-FFF2-40B4-BE49-F238E27FC236}">
                <a16:creationId xmlns:a16="http://schemas.microsoft.com/office/drawing/2014/main" id="{4701AC29-B3A2-4791-B38E-5ED511EC4A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59826" y="3487039"/>
            <a:ext cx="5453684" cy="323443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F45A629-DAA6-42BD-B69F-9EC6C48745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432" y="3487039"/>
            <a:ext cx="5453684" cy="32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91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63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Использование информационных технологий на уроке математики</vt:lpstr>
      <vt:lpstr>Презентация PowerPoint</vt:lpstr>
      <vt:lpstr>Онлайн аналоги</vt:lpstr>
      <vt:lpstr>1. Решение уравнений</vt:lpstr>
      <vt:lpstr>2. Решение логарифмических уравнений</vt:lpstr>
      <vt:lpstr>3. Тренажёр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информационных технологий на уроке математики</dc:title>
  <dc:creator>Максим Ковалев</dc:creator>
  <cp:lastModifiedBy>Максим Ковалев</cp:lastModifiedBy>
  <cp:revision>5</cp:revision>
  <dcterms:created xsi:type="dcterms:W3CDTF">2019-03-24T17:04:09Z</dcterms:created>
  <dcterms:modified xsi:type="dcterms:W3CDTF">2019-03-24T18:49:16Z</dcterms:modified>
</cp:coreProperties>
</file>