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0" r:id="rId6"/>
    <p:sldId id="259" r:id="rId7"/>
    <p:sldId id="261" r:id="rId8"/>
    <p:sldId id="25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6DCA-476D-4A24-84EB-1B5981210C8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E235-56D5-4AF9-BEF7-5EDC18C91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areerwebquest.pbworks.com/f/cap%20and%20diplo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8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 - царица наук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1\Мои документы\Downloads\мат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286256"/>
            <a:ext cx="1457325" cy="2047875"/>
          </a:xfrm>
          <a:prstGeom prst="rect">
            <a:avLst/>
          </a:prstGeom>
          <a:noFill/>
        </p:spPr>
      </p:pic>
      <p:pic>
        <p:nvPicPr>
          <p:cNvPr id="6148" name="Picture 4" descr="C:\Documents and Settings\1\Мои документы\Downloads\мат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357430"/>
            <a:ext cx="1691647" cy="1638307"/>
          </a:xfrm>
          <a:prstGeom prst="rect">
            <a:avLst/>
          </a:prstGeom>
          <a:noFill/>
        </p:spPr>
      </p:pic>
      <p:pic>
        <p:nvPicPr>
          <p:cNvPr id="6149" name="Picture 5" descr="C:\Documents and Settings\1\Мои документы\Downloads\мат\eto_kto_stuchit_ko_mne_s_tolstoy_sumkoy_na_remne.jpg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142844" y="428604"/>
            <a:ext cx="1634233" cy="2143140"/>
          </a:xfrm>
          <a:prstGeom prst="rect">
            <a:avLst/>
          </a:prstGeom>
          <a:noFill/>
        </p:spPr>
      </p:pic>
      <p:pic>
        <p:nvPicPr>
          <p:cNvPr id="6150" name="Picture 6" descr="C:\Documents and Settings\1\Мои документы\Downloads\мат\depositphotos_5014148-Scient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42852"/>
            <a:ext cx="2618847" cy="2142693"/>
          </a:xfrm>
          <a:prstGeom prst="rect">
            <a:avLst/>
          </a:prstGeom>
          <a:noFill/>
        </p:spPr>
      </p:pic>
      <p:pic>
        <p:nvPicPr>
          <p:cNvPr id="6151" name="Picture 7" descr="C:\Documents and Settings\1\Мои документы\Downloads\мат\buhgalter--e11d-1340023815458940-1-big.jpg"/>
          <p:cNvPicPr>
            <a:picLocks noChangeAspect="1" noChangeArrowheads="1"/>
          </p:cNvPicPr>
          <p:nvPr/>
        </p:nvPicPr>
        <p:blipFill>
          <a:blip r:embed="rId6"/>
          <a:srcRect l="21597" t="20092" r="20069"/>
          <a:stretch>
            <a:fillRect/>
          </a:stretch>
        </p:blipFill>
        <p:spPr bwMode="auto">
          <a:xfrm>
            <a:off x="5214942" y="214290"/>
            <a:ext cx="2503229" cy="2571768"/>
          </a:xfrm>
          <a:prstGeom prst="rect">
            <a:avLst/>
          </a:prstGeom>
          <a:noFill/>
        </p:spPr>
      </p:pic>
      <p:pic>
        <p:nvPicPr>
          <p:cNvPr id="6152" name="Picture 8" descr="C:\Documents and Settings\1\Мои документы\Downloads\мат\5516535-Young-chemist-vector-and-cartoon-character-Stock-Vector-cartoon-chemistry-scie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357562"/>
            <a:ext cx="1495353" cy="3105160"/>
          </a:xfrm>
          <a:prstGeom prst="rect">
            <a:avLst/>
          </a:prstGeom>
          <a:noFill/>
        </p:spPr>
      </p:pic>
      <p:pic>
        <p:nvPicPr>
          <p:cNvPr id="6153" name="Picture 9" descr="C:\Documents and Settings\1\Мои документы\Downloads\мат\5600086-Types-of-Worker-Cartoon-and-vector-characters-Stock-Vector-cartoon-lawyer-teacher.jpg"/>
          <p:cNvPicPr>
            <a:picLocks noChangeAspect="1" noChangeArrowheads="1"/>
          </p:cNvPicPr>
          <p:nvPr/>
        </p:nvPicPr>
        <p:blipFill>
          <a:blip r:embed="rId8"/>
          <a:srcRect l="21635" r="51322" b="51695"/>
          <a:stretch>
            <a:fillRect/>
          </a:stretch>
        </p:blipFill>
        <p:spPr bwMode="auto">
          <a:xfrm>
            <a:off x="4000496" y="2428868"/>
            <a:ext cx="1357322" cy="1719275"/>
          </a:xfrm>
          <a:prstGeom prst="rect">
            <a:avLst/>
          </a:prstGeom>
          <a:noFill/>
        </p:spPr>
      </p:pic>
      <p:pic>
        <p:nvPicPr>
          <p:cNvPr id="10" name="Picture 9" descr="C:\Documents and Settings\1\Мои документы\Downloads\мат\5600086-Types-of-Worker-Cartoon-and-vector-characters-Stock-Vector-cartoon-lawyer-teacher.jpg"/>
          <p:cNvPicPr>
            <a:picLocks noChangeAspect="1" noChangeArrowheads="1"/>
          </p:cNvPicPr>
          <p:nvPr/>
        </p:nvPicPr>
        <p:blipFill>
          <a:blip r:embed="rId8"/>
          <a:srcRect t="48305" r="60336"/>
          <a:stretch>
            <a:fillRect/>
          </a:stretch>
        </p:blipFill>
        <p:spPr bwMode="auto">
          <a:xfrm>
            <a:off x="2071670" y="2357430"/>
            <a:ext cx="1880814" cy="1738305"/>
          </a:xfrm>
          <a:prstGeom prst="rect">
            <a:avLst/>
          </a:prstGeom>
          <a:noFill/>
        </p:spPr>
      </p:pic>
      <p:pic>
        <p:nvPicPr>
          <p:cNvPr id="11" name="Picture 9" descr="C:\Documents and Settings\1\Мои документы\Downloads\мат\5600086-Types-of-Worker-Cartoon-and-vector-characters-Stock-Vector-cartoon-lawyer-teacher.jpg"/>
          <p:cNvPicPr>
            <a:picLocks noChangeAspect="1" noChangeArrowheads="1"/>
          </p:cNvPicPr>
          <p:nvPr/>
        </p:nvPicPr>
        <p:blipFill>
          <a:blip r:embed="rId9" cstate="print"/>
          <a:srcRect l="66226" t="13898" b="4745"/>
          <a:stretch>
            <a:fillRect/>
          </a:stretch>
        </p:blipFill>
        <p:spPr bwMode="auto">
          <a:xfrm>
            <a:off x="4286248" y="4571984"/>
            <a:ext cx="1338264" cy="2286016"/>
          </a:xfrm>
          <a:prstGeom prst="rect">
            <a:avLst/>
          </a:prstGeom>
          <a:noFill/>
        </p:spPr>
      </p:pic>
      <p:pic>
        <p:nvPicPr>
          <p:cNvPr id="6154" name="Picture 10" descr="C:\Documents and Settings\1\Мои документы\Downloads\мат\38891959.jpg"/>
          <p:cNvPicPr>
            <a:picLocks noChangeAspect="1" noChangeArrowheads="1"/>
          </p:cNvPicPr>
          <p:nvPr/>
        </p:nvPicPr>
        <p:blipFill>
          <a:blip r:embed="rId10"/>
          <a:srcRect l="4422" t="63126" r="73469" b="13026"/>
          <a:stretch>
            <a:fillRect/>
          </a:stretch>
        </p:blipFill>
        <p:spPr bwMode="auto">
          <a:xfrm>
            <a:off x="357158" y="2500306"/>
            <a:ext cx="1571636" cy="2200290"/>
          </a:xfrm>
          <a:prstGeom prst="rect">
            <a:avLst/>
          </a:prstGeom>
          <a:noFill/>
        </p:spPr>
      </p:pic>
      <p:pic>
        <p:nvPicPr>
          <p:cNvPr id="13" name="Picture 10" descr="C:\Documents and Settings\1\Мои документы\Downloads\мат\38891959.jpg"/>
          <p:cNvPicPr>
            <a:picLocks noChangeAspect="1" noChangeArrowheads="1"/>
          </p:cNvPicPr>
          <p:nvPr/>
        </p:nvPicPr>
        <p:blipFill>
          <a:blip r:embed="rId10"/>
          <a:srcRect l="31556" t="61577" r="43320" b="13645"/>
          <a:stretch>
            <a:fillRect/>
          </a:stretch>
        </p:blipFill>
        <p:spPr bwMode="auto">
          <a:xfrm>
            <a:off x="2000232" y="4246251"/>
            <a:ext cx="1928826" cy="2468897"/>
          </a:xfrm>
          <a:prstGeom prst="rect">
            <a:avLst/>
          </a:prstGeom>
          <a:noFill/>
        </p:spPr>
      </p:pic>
      <p:pic>
        <p:nvPicPr>
          <p:cNvPr id="6155" name="Picture 11" descr="C:\Documents and Settings\1\Мои документы\Downloads\мат\796267768.jpg"/>
          <p:cNvPicPr>
            <a:picLocks noChangeAspect="1" noChangeArrowheads="1"/>
          </p:cNvPicPr>
          <p:nvPr/>
        </p:nvPicPr>
        <p:blipFill>
          <a:blip r:embed="rId11"/>
          <a:srcRect l="20711" t="3564" r="19011" b="20745"/>
          <a:stretch>
            <a:fillRect/>
          </a:stretch>
        </p:blipFill>
        <p:spPr bwMode="auto">
          <a:xfrm>
            <a:off x="642910" y="4643446"/>
            <a:ext cx="1370914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Мои документы\Downloads\мат\Новый рисунок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4050548" cy="6357982"/>
          </a:xfrm>
          <a:prstGeom prst="rect">
            <a:avLst/>
          </a:prstGeom>
          <a:noFill/>
        </p:spPr>
      </p:pic>
      <p:pic>
        <p:nvPicPr>
          <p:cNvPr id="7171" name="Picture 3" descr="C:\Documents and Settings\1\Мои документы\Downloads\мат\ilovemat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572032" cy="2575630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3.JPG"/>
          <p:cNvPicPr>
            <a:picLocks noChangeAspect="1" noChangeArrowheads="1"/>
          </p:cNvPicPr>
          <p:nvPr/>
        </p:nvPicPr>
        <p:blipFill>
          <a:blip r:embed="rId4" cstate="print"/>
          <a:srcRect l="33427" t="18309" r="3832" b="12241"/>
          <a:stretch>
            <a:fillRect/>
          </a:stretch>
        </p:blipFill>
        <p:spPr bwMode="auto">
          <a:xfrm>
            <a:off x="285720" y="2928934"/>
            <a:ext cx="4572032" cy="36770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Рабочий стол\0003-003-Pochemu-imenno-mate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239018" cy="542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5857916" cy="185736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Все начинается с математики: ребенок только родился, а первые цифры уже звучат: рост , вес </a:t>
            </a:r>
            <a:endParaRPr lang="ru-RU" sz="2800" dirty="0"/>
          </a:p>
        </p:txBody>
      </p:sp>
      <p:pic>
        <p:nvPicPr>
          <p:cNvPr id="11267" name="Picture 3" descr="D:\Documents and Settings\admin\Рабочий стол\94084.jpg"/>
          <p:cNvPicPr>
            <a:picLocks noChangeAspect="1" noChangeArrowheads="1"/>
          </p:cNvPicPr>
          <p:nvPr/>
        </p:nvPicPr>
        <p:blipFill>
          <a:blip r:embed="rId3" cstate="print"/>
          <a:srcRect t="13931" b="16414"/>
          <a:stretch>
            <a:fillRect/>
          </a:stretch>
        </p:blipFill>
        <p:spPr bwMode="auto">
          <a:xfrm>
            <a:off x="5857884" y="4500570"/>
            <a:ext cx="310133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Блок-схема: сопоставление 4"/>
          <p:cNvSpPr/>
          <p:nvPr/>
        </p:nvSpPr>
        <p:spPr>
          <a:xfrm rot="10800000">
            <a:off x="7358082" y="285728"/>
            <a:ext cx="1571636" cy="392909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286512" cy="5214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Благосостояние народов зависит от прогресса математики.</a:t>
            </a:r>
          </a:p>
          <a:p>
            <a:pPr>
              <a:buNone/>
            </a:pPr>
            <a:r>
              <a:rPr lang="ru-RU" dirty="0" smtClean="0"/>
              <a:t>                              Б.Наполеон</a:t>
            </a:r>
          </a:p>
          <a:p>
            <a:r>
              <a:rPr lang="ru-RU" dirty="0" smtClean="0"/>
              <a:t>Математика – это то, посредством чего  люди управляют природой и собой.</a:t>
            </a:r>
          </a:p>
          <a:p>
            <a:pPr>
              <a:buNone/>
            </a:pPr>
            <a:r>
              <a:rPr lang="ru-RU" dirty="0" smtClean="0"/>
              <a:t>                                  А.Н.Колмогоров   </a:t>
            </a:r>
          </a:p>
          <a:p>
            <a:r>
              <a:rPr lang="ru-RU" dirty="0" smtClean="0"/>
              <a:t>Математику уже затем изучать следует, что она ум в порядок приводит.</a:t>
            </a:r>
          </a:p>
          <a:p>
            <a:pPr>
              <a:buNone/>
            </a:pPr>
            <a:r>
              <a:rPr lang="ru-RU" dirty="0" smtClean="0"/>
              <a:t>                              М.В.Ломоносов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85011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Зачем мы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зучаем математику?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2" name="Picture 4" descr="D:\Documents and Settings\admin\Рабочий стол\7739459ded9c29a068829f72b43d8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714620"/>
            <a:ext cx="2064229" cy="154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 descr="D:\Documents and Settings\admin\Рабочий стол\napoleon4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654474" cy="223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D:\Documents and Settings\admin\Рабочий стол\131410_html_m46ab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429132"/>
            <a:ext cx="1602725" cy="218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868" y="714377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 затем, что…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0156 -0.5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962 -0.977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2"/>
      <p:bldP spid="4" grpId="0" build="allAtOnce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Downloads\мат\blandford-homes-cha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3857652" cy="3086122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Downloads\мат\dfc2add91fad71abcc391ba2e73e24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105275" cy="3038475"/>
          </a:xfrm>
          <a:prstGeom prst="rect">
            <a:avLst/>
          </a:prstGeom>
          <a:noFill/>
        </p:spPr>
      </p:pic>
      <p:pic>
        <p:nvPicPr>
          <p:cNvPr id="1029" name="Picture 5" descr="C:\Documents and Settings\1\Мои документы\Downloads\мат\P5.5QQ.060-1024x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4138581" cy="3322182"/>
          </a:xfrm>
          <a:prstGeom prst="rect">
            <a:avLst/>
          </a:prstGeom>
          <a:noFill/>
        </p:spPr>
      </p:pic>
      <p:pic>
        <p:nvPicPr>
          <p:cNvPr id="1030" name="Picture 6" descr="C:\Documents and Settings\1\Мои документы\Downloads\мат\Salk-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14290"/>
            <a:ext cx="2787642" cy="27876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1\Мои документы\Downloads\мат\article-1042702-0233FE7B00000578-357_468x325_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1952" y="0"/>
            <a:ext cx="5077107" cy="3429000"/>
          </a:xfrm>
          <a:prstGeom prst="rect">
            <a:avLst/>
          </a:prstGeom>
          <a:noFill/>
        </p:spPr>
      </p:pic>
      <p:pic>
        <p:nvPicPr>
          <p:cNvPr id="3074" name="Picture 2" descr="C:\Documents and Settings\1\Мои документы\Downloads\мат\tort-bitoe-steklo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1904990" cy="1273168"/>
          </a:xfrm>
          <a:prstGeom prst="rect">
            <a:avLst/>
          </a:prstGeom>
          <a:noFill/>
        </p:spPr>
      </p:pic>
      <p:pic>
        <p:nvPicPr>
          <p:cNvPr id="3075" name="Picture 3" descr="C:\Documents and Settings\1\Мои документы\Downloads\мат\tort_quotzebraquot-34739-1024x6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5195" y="3500438"/>
            <a:ext cx="3888805" cy="2643172"/>
          </a:xfrm>
          <a:prstGeom prst="rect">
            <a:avLst/>
          </a:prstGeom>
          <a:noFill/>
        </p:spPr>
      </p:pic>
      <p:pic>
        <p:nvPicPr>
          <p:cNvPr id="3076" name="Picture 4" descr="C:\Documents and Settings\1\Мои документы\Downloads\мат\IMG_970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1798638" cy="2697162"/>
          </a:xfrm>
          <a:prstGeom prst="rect">
            <a:avLst/>
          </a:prstGeom>
          <a:noFill/>
        </p:spPr>
      </p:pic>
      <p:pic>
        <p:nvPicPr>
          <p:cNvPr id="3077" name="Picture 5" descr="C:\Documents and Settings\1\Мои документы\Downloads\мат\i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357694"/>
            <a:ext cx="3076575" cy="2047875"/>
          </a:xfrm>
          <a:prstGeom prst="rect">
            <a:avLst/>
          </a:prstGeom>
          <a:noFill/>
        </p:spPr>
      </p:pic>
      <p:pic>
        <p:nvPicPr>
          <p:cNvPr id="3078" name="Picture 6" descr="C:\Documents and Settings\1\Мои документы\Downloads\мат\B_housewif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2562516" cy="3430139"/>
          </a:xfrm>
          <a:prstGeom prst="rect">
            <a:avLst/>
          </a:prstGeom>
          <a:noFill/>
        </p:spPr>
      </p:pic>
      <p:pic>
        <p:nvPicPr>
          <p:cNvPr id="3080" name="Picture 8" descr="C:\Documents and Settings\1\Мои документы\Downloads\мат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714356"/>
            <a:ext cx="2031972" cy="135255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Downloads\мат\full_7NzGHV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00438"/>
            <a:ext cx="4114116" cy="2742744"/>
          </a:xfrm>
          <a:prstGeom prst="rect">
            <a:avLst/>
          </a:prstGeom>
          <a:noFill/>
        </p:spPr>
      </p:pic>
      <p:pic>
        <p:nvPicPr>
          <p:cNvPr id="4099" name="Picture 3" descr="C:\Documents and Settings\1\Мои документы\Downloads\мат\60235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667000" cy="2667000"/>
          </a:xfrm>
          <a:prstGeom prst="rect">
            <a:avLst/>
          </a:prstGeom>
          <a:noFill/>
        </p:spPr>
      </p:pic>
      <p:pic>
        <p:nvPicPr>
          <p:cNvPr id="4100" name="Picture 4" descr="C:\Documents and Settings\1\Мои документы\Downloads\мат\1260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9360" y="3943360"/>
            <a:ext cx="2914640" cy="2914640"/>
          </a:xfrm>
          <a:prstGeom prst="rect">
            <a:avLst/>
          </a:prstGeom>
          <a:noFill/>
        </p:spPr>
      </p:pic>
      <p:pic>
        <p:nvPicPr>
          <p:cNvPr id="4101" name="Picture 5" descr="C:\Documents and Settings\1\Мои документы\Downloads\мат\dbf25bfd52948ffa98284f0ee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4467240" cy="26803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Downloads\мат\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143380"/>
            <a:ext cx="4449600" cy="2304000"/>
          </a:xfrm>
          <a:prstGeom prst="rect">
            <a:avLst/>
          </a:prstGeom>
          <a:noFill/>
        </p:spPr>
      </p:pic>
      <p:pic>
        <p:nvPicPr>
          <p:cNvPr id="2051" name="Picture 3" descr="C:\Documents and Settings\1\Мои документы\Downloads\мат\748925fe3ea375a06e0794d076827c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902075" cy="2438400"/>
          </a:xfrm>
          <a:prstGeom prst="rect">
            <a:avLst/>
          </a:prstGeom>
          <a:noFill/>
        </p:spPr>
      </p:pic>
      <p:pic>
        <p:nvPicPr>
          <p:cNvPr id="2052" name="Picture 4" descr="C:\Documents and Settings\1\Мои документы\Downloads\мат\tn00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125157" cy="2805107"/>
          </a:xfrm>
          <a:prstGeom prst="rect">
            <a:avLst/>
          </a:prstGeom>
          <a:noFill/>
        </p:spPr>
      </p:pic>
      <p:pic>
        <p:nvPicPr>
          <p:cNvPr id="2053" name="Picture 5" descr="C:\Documents and Settings\1\Мои документы\Downloads\мат\uchen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00" y="3071810"/>
            <a:ext cx="3643338" cy="2428892"/>
          </a:xfrm>
          <a:prstGeom prst="rect">
            <a:avLst/>
          </a:prstGeom>
          <a:noFill/>
        </p:spPr>
      </p:pic>
      <p:pic>
        <p:nvPicPr>
          <p:cNvPr id="2054" name="Picture 6" descr="C:\Documents and Settings\1\Мои документы\Downloads\мат\ucheny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1820" y="2857496"/>
            <a:ext cx="3532180" cy="21193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Documents and Settings\1\Мои документы\Downloads\мат\img11 (1).jpg"/>
          <p:cNvPicPr>
            <a:picLocks noChangeAspect="1" noChangeArrowheads="1"/>
          </p:cNvPicPr>
          <p:nvPr/>
        </p:nvPicPr>
        <p:blipFill>
          <a:blip r:embed="rId2"/>
          <a:srcRect l="19942" t="6878" r="26479"/>
          <a:stretch>
            <a:fillRect/>
          </a:stretch>
        </p:blipFill>
        <p:spPr bwMode="auto">
          <a:xfrm>
            <a:off x="1857356" y="0"/>
            <a:ext cx="1714512" cy="2234923"/>
          </a:xfrm>
          <a:prstGeom prst="rect">
            <a:avLst/>
          </a:prstGeom>
          <a:noFill/>
        </p:spPr>
      </p:pic>
      <p:pic>
        <p:nvPicPr>
          <p:cNvPr id="5133" name="Picture 13" descr="C:\Documents and Settings\1\Мои документы\Downloads\мат\kazgo_id_4286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1900240" cy="1900240"/>
          </a:xfrm>
          <a:prstGeom prst="rect">
            <a:avLst/>
          </a:prstGeom>
          <a:noFill/>
        </p:spPr>
      </p:pic>
      <p:pic>
        <p:nvPicPr>
          <p:cNvPr id="5127" name="Picture 7" descr="C:\Documents and Settings\1\Мои документы\Downloads\мат\10372176-funny-cartoon-scientist-Stock-Vector-sci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357430"/>
            <a:ext cx="2285984" cy="2285984"/>
          </a:xfrm>
          <a:prstGeom prst="rect">
            <a:avLst/>
          </a:prstGeom>
          <a:noFill/>
        </p:spPr>
      </p:pic>
      <p:pic>
        <p:nvPicPr>
          <p:cNvPr id="5122" name="Picture 2" descr="C:\Documents and Settings\1\Мои документы\Downloads\мат\_4334_1.jpg"/>
          <p:cNvPicPr>
            <a:picLocks noChangeAspect="1" noChangeArrowheads="1"/>
          </p:cNvPicPr>
          <p:nvPr/>
        </p:nvPicPr>
        <p:blipFill>
          <a:blip r:embed="rId5"/>
          <a:srcRect l="1719" t="13125" r="1015" b="12656"/>
          <a:stretch>
            <a:fillRect/>
          </a:stretch>
        </p:blipFill>
        <p:spPr bwMode="auto">
          <a:xfrm>
            <a:off x="7143768" y="4568576"/>
            <a:ext cx="2000232" cy="2289423"/>
          </a:xfrm>
          <a:prstGeom prst="rect">
            <a:avLst/>
          </a:prstGeom>
          <a:noFill/>
        </p:spPr>
      </p:pic>
      <p:pic>
        <p:nvPicPr>
          <p:cNvPr id="5123" name="Picture 3" descr="C:\Documents and Settings\1\Мои документы\Downloads\мат\1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1428760" cy="1974848"/>
          </a:xfrm>
          <a:prstGeom prst="rect">
            <a:avLst/>
          </a:prstGeom>
          <a:noFill/>
        </p:spPr>
      </p:pic>
      <p:pic>
        <p:nvPicPr>
          <p:cNvPr id="5124" name="Picture 4" descr="C:\Documents and Settings\1\Мои документы\Downloads\мат\0008-004-Pov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85728"/>
            <a:ext cx="1675154" cy="2086986"/>
          </a:xfrm>
          <a:prstGeom prst="rect">
            <a:avLst/>
          </a:prstGeom>
          <a:noFill/>
        </p:spPr>
      </p:pic>
      <p:pic>
        <p:nvPicPr>
          <p:cNvPr id="5125" name="Picture 5" descr="C:\Documents and Settings\1\Мои документы\Downloads\мат\0019-018-Professii-0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142852"/>
            <a:ext cx="1609408" cy="2857520"/>
          </a:xfrm>
          <a:prstGeom prst="rect">
            <a:avLst/>
          </a:prstGeom>
          <a:noFill/>
        </p:spPr>
      </p:pic>
      <p:pic>
        <p:nvPicPr>
          <p:cNvPr id="5126" name="Picture 6" descr="C:\Documents and Settings\1\Мои документы\Downloads\мат\004629_141764318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286256"/>
            <a:ext cx="2058018" cy="2252276"/>
          </a:xfrm>
          <a:prstGeom prst="rect">
            <a:avLst/>
          </a:prstGeom>
          <a:noFill/>
        </p:spPr>
      </p:pic>
      <p:pic>
        <p:nvPicPr>
          <p:cNvPr id="5128" name="Picture 8" descr="C:\Documents and Settings\1\Мои документы\Downloads\мат\13695104-illustration-of-an-isolated-young-woman-on-white-Stock-Vector-science-cartoon-scientis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643446"/>
            <a:ext cx="1801032" cy="2081193"/>
          </a:xfrm>
          <a:prstGeom prst="rect">
            <a:avLst/>
          </a:prstGeom>
          <a:noFill/>
        </p:spPr>
      </p:pic>
      <p:pic>
        <p:nvPicPr>
          <p:cNvPr id="5129" name="Picture 9" descr="C:\Documents and Settings\1\Мои документы\Downloads\мат\Bankoboev.Ru_dobryi_volshebnik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2500306"/>
            <a:ext cx="1862132" cy="1785904"/>
          </a:xfrm>
          <a:prstGeom prst="rect">
            <a:avLst/>
          </a:prstGeom>
          <a:noFill/>
        </p:spPr>
      </p:pic>
      <p:pic>
        <p:nvPicPr>
          <p:cNvPr id="5130" name="Picture 10" descr="C:\Documents and Settings\1\Мои документы\Downloads\мат\bank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4286256"/>
            <a:ext cx="2388815" cy="2281318"/>
          </a:xfrm>
          <a:prstGeom prst="rect">
            <a:avLst/>
          </a:prstGeom>
          <a:noFill/>
        </p:spPr>
      </p:pic>
      <p:pic>
        <p:nvPicPr>
          <p:cNvPr id="5131" name="Picture 11" descr="C:\Documents and Settings\1\Мои документы\Downloads\мат\arc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4" y="2143116"/>
            <a:ext cx="1873186" cy="1928826"/>
          </a:xfrm>
          <a:prstGeom prst="rect">
            <a:avLst/>
          </a:prstGeom>
          <a:noFill/>
        </p:spPr>
      </p:pic>
      <p:pic>
        <p:nvPicPr>
          <p:cNvPr id="5132" name="Picture 12" descr="C:\Documents and Settings\1\Мои документы\Downloads\мат\depositphotos_10639372-Scientis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285992"/>
            <a:ext cx="1518015" cy="207328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2016-02-26T17:18:38Z</dcterms:created>
  <dcterms:modified xsi:type="dcterms:W3CDTF">2019-12-03T09:44:32Z</dcterms:modified>
</cp:coreProperties>
</file>