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43AA-164A-493B-B892-7C07A803B838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01F18-0782-4DC4-ACF0-D4F69BAD5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Slide.sldx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PowerPoint_Slide4.sldx"/><Relationship Id="rId5" Type="http://schemas.openxmlformats.org/officeDocument/2006/relationships/image" Target="../media/image1.emf"/><Relationship Id="rId10" Type="http://schemas.openxmlformats.org/officeDocument/2006/relationships/image" Target="../media/image3.png"/><Relationship Id="rId4" Type="http://schemas.openxmlformats.org/officeDocument/2006/relationships/package" Target="../embeddings/Microsoft_PowerPoint_Slide3.sldx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PowerPoint_Slide8.sldx"/><Relationship Id="rId5" Type="http://schemas.openxmlformats.org/officeDocument/2006/relationships/package" Target="../embeddings/Microsoft_PowerPoint_Slide7.sldx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7" descr="C:\Users\lensa\Desktop\669748_2.png"/>
          <p:cNvPicPr>
            <a:picLocks noChangeAspect="1" noChangeArrowheads="1"/>
          </p:cNvPicPr>
          <p:nvPr/>
        </p:nvPicPr>
        <p:blipFill>
          <a:blip r:embed="rId3" cstate="print"/>
          <a:srcRect l="4202" t="26562" r="3366" b="3125"/>
          <a:stretch>
            <a:fillRect/>
          </a:stretch>
        </p:blipFill>
        <p:spPr bwMode="auto">
          <a:xfrm>
            <a:off x="6228184" y="260648"/>
            <a:ext cx="280759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30598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Слайд" r:id="rId4" imgW="4562523" imgH="3419638" progId="PowerPoint.Slide.12">
                  <p:embed/>
                </p:oleObj>
              </mc:Choice>
              <mc:Fallback>
                <p:oleObj name="Слайд" r:id="rId4" imgW="4562523" imgH="341963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5983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059833" y="0"/>
          <a:ext cx="302433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Слайд" r:id="rId6" imgW="4562523" imgH="3419638" progId="PowerPoint.Slide.12">
                  <p:embed/>
                </p:oleObj>
              </mc:Choice>
              <mc:Fallback>
                <p:oleObj name="Слайд" r:id="rId6" imgW="4562523" imgH="3419638" progId="PowerPoint.Slide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3" y="0"/>
                        <a:ext cx="302433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084168" y="0"/>
          <a:ext cx="305983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Слайд" r:id="rId7" imgW="4562523" imgH="3419638" progId="PowerPoint.Slide.12">
                  <p:embed/>
                </p:oleObj>
              </mc:Choice>
              <mc:Fallback>
                <p:oleObj name="Слайд" r:id="rId7" imgW="4562523" imgH="3419638" progId="PowerPoint.Slide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0"/>
                        <a:ext cx="305983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5" descr="https://resize.yandex.net/0_ad813_65c3db58_M?url=https%3A%2F%2Fimg-fotki.yandex.ru%2Fget%2F9827%2F96083854.9%2F0_ad813_65c3db58_M&amp;width=222&amp;height=0&amp;typemap=gif%3Agif%3Bpng%3Apng%3B*%3Ajpeg%3B&amp;timestamp=1510699788&amp;crop=no&amp;enlarge=no&amp;key=bca71dcf5d24664cceb2fd07d31d0d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149080"/>
            <a:ext cx="2045345" cy="23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95536" y="40466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Провозглашаю славу</a:t>
            </a:r>
          </a:p>
          <a:p>
            <a:pPr algn="ctr">
              <a:defRPr/>
            </a:pP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Сталинграду!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40466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Провозглашаю славу</a:t>
            </a:r>
          </a:p>
          <a:p>
            <a:pPr algn="ctr">
              <a:defRPr/>
            </a:pP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Сталинграду!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40466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Провозглашаю славу</a:t>
            </a:r>
          </a:p>
          <a:p>
            <a:pPr algn="ctr">
              <a:defRPr/>
            </a:pP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Сталинграду!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1124744"/>
            <a:ext cx="279005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срок – не поздно и не рано –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Придёт зима, замрёт земля.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ты к Мамаеву кургану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Придешь второго февраля.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там, у той заиндевелой,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той священной высоты,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крыло метели белой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Положишь красные цветы.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словно в первый раз заметишь,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он был, их ратный путь!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Февраль-февраль,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Пурга в лицо, снега по грудь.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лет пройдёт. И сто метелиц.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пред ними всё в долгу.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Февраль-февраль.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горят гвоздики на снегу.</a:t>
            </a:r>
          </a:p>
          <a:p>
            <a:pPr>
              <a:buNone/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(Маргарита Агашина)</a:t>
            </a:r>
            <a:endParaRPr lang="ru-RU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" name="Picture 5" descr="https://resize.yandex.net/0_ad813_65c3db58_M?url=https%3A%2F%2Fimg-fotki.yandex.ru%2Fget%2F9827%2F96083854.9%2F0_ad813_65c3db58_M&amp;width=222&amp;height=0&amp;typemap=gif%3Agif%3Bpng%3Apng%3B*%3Ajpeg%3B&amp;timestamp=1510699788&amp;crop=no&amp;enlarge=no&amp;key=bca71dcf5d24664cceb2fd07d31d0d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149080"/>
            <a:ext cx="2045345" cy="23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https://resize.yandex.net/0_ad813_65c3db58_M?url=https%3A%2F%2Fimg-fotki.yandex.ru%2Fget%2F9827%2F96083854.9%2F0_ad813_65c3db58_M&amp;width=222&amp;height=0&amp;typemap=gif%3Agif%3Bpng%3Apng%3B*%3Ajpeg%3B&amp;timestamp=1510699788&amp;crop=no&amp;enlarge=no&amp;key=bca71dcf5d24664cceb2fd07d31d0d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149080"/>
            <a:ext cx="2045345" cy="23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203848" y="1124744"/>
            <a:ext cx="279005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срок – не поздно и не рано –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Придёт зима, замрёт земля.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ты к Мамаеву кургану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Придешь второго февраля.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там, у той заиндевелой,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той священной высоты,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крыло метели белой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Положишь красные цветы.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словно в первый раз заметишь,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он был, их ратный путь!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Февраль-февраль,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Пурга в лицо, снега по грудь.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лет пройдёт. И сто метелиц.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пред ними всё в долгу.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Февраль-февраль.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горят гвоздики на снегу.</a:t>
            </a:r>
          </a:p>
          <a:p>
            <a:pPr>
              <a:buNone/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Маргарита Агашина)</a:t>
            </a:r>
            <a:endParaRPr lang="ru-RU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1124744"/>
            <a:ext cx="271804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срок – не поздно и не рано –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Придёт зима, замрёт земля.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ты к Мамаеву кургану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Придешь второго февраля.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там, у той заиндевелой,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той священной высоты,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крыло метели белой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Положишь красные цветы.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словно в первый раз заметишь,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он был, их ратный путь!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Февраль-февраль,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Пурга в лицо, снега по грудь.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лет пройдёт. И сто метелиц.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пред ними всё в долгу.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Февраль-февраль.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горят гвоздики на снегу.</a:t>
            </a:r>
          </a:p>
          <a:p>
            <a:pPr>
              <a:buNone/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(Маргарита Агашина)</a:t>
            </a:r>
            <a:endParaRPr lang="ru-RU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" name="Picture 5" descr="C:\Users\lensa\Desktop\217841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96465">
            <a:off x="7258401" y="5611301"/>
            <a:ext cx="1094881" cy="1459842"/>
          </a:xfrm>
          <a:prstGeom prst="rect">
            <a:avLst/>
          </a:prstGeom>
          <a:noFill/>
        </p:spPr>
      </p:pic>
      <p:pic>
        <p:nvPicPr>
          <p:cNvPr id="32" name="Picture 5" descr="C:\Users\lensa\Desktop\217841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96465">
            <a:off x="4162057" y="5611302"/>
            <a:ext cx="1094881" cy="1459842"/>
          </a:xfrm>
          <a:prstGeom prst="rect">
            <a:avLst/>
          </a:prstGeom>
          <a:noFill/>
        </p:spPr>
      </p:pic>
      <p:pic>
        <p:nvPicPr>
          <p:cNvPr id="33" name="Picture 5" descr="C:\Users\lensa\Desktop\217841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96465">
            <a:off x="1212531" y="5635169"/>
            <a:ext cx="1078203" cy="1437604"/>
          </a:xfrm>
          <a:prstGeom prst="rect">
            <a:avLst/>
          </a:prstGeom>
          <a:noFill/>
        </p:spPr>
      </p:pic>
      <p:sp>
        <p:nvSpPr>
          <p:cNvPr id="35" name="Заголовок 3"/>
          <p:cNvSpPr txBox="1">
            <a:spLocks/>
          </p:cNvSpPr>
          <p:nvPr/>
        </p:nvSpPr>
        <p:spPr bwMode="auto">
          <a:xfrm>
            <a:off x="107504" y="4005064"/>
            <a:ext cx="244827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b="1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Сталинградская  битва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июля 1942г.- 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февраля 1943г. </a:t>
            </a:r>
          </a:p>
        </p:txBody>
      </p:sp>
      <p:sp>
        <p:nvSpPr>
          <p:cNvPr id="37" name="Заголовок 3"/>
          <p:cNvSpPr txBox="1">
            <a:spLocks/>
          </p:cNvSpPr>
          <p:nvPr/>
        </p:nvSpPr>
        <p:spPr bwMode="auto">
          <a:xfrm>
            <a:off x="3203848" y="4005064"/>
            <a:ext cx="244827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b="1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Сталинградская  битва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июля 1942г.- 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февраля 1943г. </a:t>
            </a:r>
          </a:p>
        </p:txBody>
      </p:sp>
      <p:sp>
        <p:nvSpPr>
          <p:cNvPr id="38" name="Заголовок 3"/>
          <p:cNvSpPr txBox="1">
            <a:spLocks/>
          </p:cNvSpPr>
          <p:nvPr/>
        </p:nvSpPr>
        <p:spPr bwMode="auto">
          <a:xfrm>
            <a:off x="6228184" y="4005064"/>
            <a:ext cx="244827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b="1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Сталинградская  битва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июля 1942г.- 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февраля 1943г.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7" descr="C:\Users\lensa\Desktop\669748_2.png"/>
          <p:cNvPicPr>
            <a:picLocks noChangeAspect="1" noChangeArrowheads="1"/>
          </p:cNvPicPr>
          <p:nvPr/>
        </p:nvPicPr>
        <p:blipFill>
          <a:blip r:embed="rId3" cstate="print"/>
          <a:srcRect l="4202" t="26562" r="3366" b="3125"/>
          <a:stretch>
            <a:fillRect/>
          </a:stretch>
        </p:blipFill>
        <p:spPr bwMode="auto">
          <a:xfrm>
            <a:off x="6228184" y="260648"/>
            <a:ext cx="280759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30598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Слайд" r:id="rId4" imgW="4562523" imgH="3419638" progId="PowerPoint.Slide.12">
                  <p:embed/>
                </p:oleObj>
              </mc:Choice>
              <mc:Fallback>
                <p:oleObj name="Слайд" r:id="rId4" imgW="4562523" imgH="341963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5983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059833" y="0"/>
          <a:ext cx="302433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Слайд" r:id="rId6" imgW="4562523" imgH="3419638" progId="PowerPoint.Slide.12">
                  <p:embed/>
                </p:oleObj>
              </mc:Choice>
              <mc:Fallback>
                <p:oleObj name="Слайд" r:id="rId6" imgW="4562523" imgH="3419638" progId="PowerPoint.Slide.1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3" y="0"/>
                        <a:ext cx="302433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084168" y="0"/>
          <a:ext cx="305983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Слайд" r:id="rId7" imgW="4562523" imgH="3419638" progId="PowerPoint.Slide.12">
                  <p:embed/>
                </p:oleObj>
              </mc:Choice>
              <mc:Fallback>
                <p:oleObj name="Слайд" r:id="rId7" imgW="4562523" imgH="3419638" progId="PowerPoint.Slide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0"/>
                        <a:ext cx="305983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0" y="40466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Провозглашаю славу</a:t>
            </a:r>
          </a:p>
          <a:p>
            <a:pPr algn="ctr">
              <a:defRPr/>
            </a:pP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Сталинграду!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332656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Провозглашаю славу</a:t>
            </a:r>
          </a:p>
          <a:p>
            <a:pPr algn="ctr">
              <a:defRPr/>
            </a:pP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Сталинграду!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59832" y="332656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Провозглашаю славу</a:t>
            </a:r>
          </a:p>
          <a:p>
            <a:pPr algn="ctr">
              <a:defRPr/>
            </a:pP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Сталинграду!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1124744"/>
            <a:ext cx="279005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срок – не поздно и не рано –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Придёт зима, замрёт земля.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ты к Мамаеву кургану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Придешь второго февраля.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там, у той заиндевелой,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той священной высоты,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крыло метели белой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Положишь красные цветы.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словно в первый раз заметишь,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он был, их ратный путь!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Февраль-февраль,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Пурга в лицо, снега по грудь.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лет пройдёт. И сто метелиц.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пред ними всё в долгу.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Февраль-февраль.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горят гвоздики на снегу.</a:t>
            </a:r>
          </a:p>
          <a:p>
            <a:pPr>
              <a:buNone/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(Маргарита Агашина)</a:t>
            </a:r>
            <a:endParaRPr lang="ru-RU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03848" y="1124744"/>
            <a:ext cx="279005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срок – не поздно и не рано –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Придёт зима, замрёт земля.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ты к Мамаеву кургану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Придешь второго февраля.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там, у той заиндевелой,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той священной высоты,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крыло метели белой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Положишь красные цветы.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словно в первый раз заметишь,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он был, их ратный путь!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Февраль-февраль,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Пурга в лицо, снега по грудь.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лет пройдёт. И сто метелиц.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пред ними всё в долгу.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Февраль-февраль.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горят гвоздики на снегу.</a:t>
            </a:r>
          </a:p>
          <a:p>
            <a:pPr>
              <a:buNone/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Маргарита Агашина)</a:t>
            </a:r>
            <a:endParaRPr lang="ru-RU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1124744"/>
            <a:ext cx="271804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срок – не поздно и не рано –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Придёт зима, замрёт земля.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ты к Мамаеву кургану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Придешь второго февраля.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там, у той заиндевелой, 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той священной высоты,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на крыло метели белой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Положишь красные цветы.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словно в первый раз заметишь,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он был, их ратный путь!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Февраль-февраль,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Пурга в лицо, снега по грудь.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лет пройдёт. И сто метелиц.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пред ними всё в долгу.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Февраль-февраль. Солдатский месяц –</a:t>
            </a:r>
          </a:p>
          <a:p>
            <a:pPr>
              <a:buNone/>
            </a:pP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горят гвоздики на снегу.</a:t>
            </a:r>
          </a:p>
          <a:p>
            <a:pPr>
              <a:buNone/>
            </a:pPr>
            <a:r>
              <a:rPr lang="ru-RU" sz="11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(Маргарита Агашина)</a:t>
            </a:r>
            <a:endParaRPr lang="ru-RU" sz="1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 bwMode="auto">
          <a:xfrm>
            <a:off x="107504" y="4005064"/>
            <a:ext cx="244827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b="1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Сталинградская  битва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июля 1942г.- 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февраля 1943г. </a:t>
            </a:r>
          </a:p>
        </p:txBody>
      </p:sp>
      <p:sp>
        <p:nvSpPr>
          <p:cNvPr id="37" name="Заголовок 3"/>
          <p:cNvSpPr txBox="1">
            <a:spLocks/>
          </p:cNvSpPr>
          <p:nvPr/>
        </p:nvSpPr>
        <p:spPr bwMode="auto">
          <a:xfrm>
            <a:off x="3203848" y="4005064"/>
            <a:ext cx="244827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b="1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Сталинградская  битва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июля 1942г.- 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февраля 1943г. </a:t>
            </a:r>
          </a:p>
        </p:txBody>
      </p:sp>
      <p:sp>
        <p:nvSpPr>
          <p:cNvPr id="38" name="Заголовок 3"/>
          <p:cNvSpPr txBox="1">
            <a:spLocks/>
          </p:cNvSpPr>
          <p:nvPr/>
        </p:nvSpPr>
        <p:spPr bwMode="auto">
          <a:xfrm>
            <a:off x="6228184" y="4005064"/>
            <a:ext cx="244827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b="1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Сталинградская  битва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июля 1942г.- </a:t>
            </a:r>
          </a:p>
          <a:p>
            <a:pPr>
              <a:defRPr/>
            </a:pPr>
            <a:r>
              <a:rPr lang="ru-RU" sz="1200" i="1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февраля 1943г. </a:t>
            </a:r>
          </a:p>
        </p:txBody>
      </p:sp>
      <p:pic>
        <p:nvPicPr>
          <p:cNvPr id="31" name="Picture 2" descr="https://img-fotki.yandex.ru/get/6741/41501079.191/0_113964_fe6051e4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725144"/>
            <a:ext cx="2642234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5" descr="C:\Users\lensa\Desktop\217841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37659">
            <a:off x="1182725" y="5585487"/>
            <a:ext cx="1094881" cy="1459842"/>
          </a:xfrm>
          <a:prstGeom prst="rect">
            <a:avLst/>
          </a:prstGeom>
          <a:noFill/>
        </p:spPr>
      </p:pic>
      <p:pic>
        <p:nvPicPr>
          <p:cNvPr id="40" name="Picture 5" descr="https://resize.yandex.net/0_ad813_65c3db58_M?url=https%3A%2F%2Fimg-fotki.yandex.ru%2Fget%2F9827%2F96083854.9%2F0_ad813_65c3db58_M&amp;width=222&amp;height=0&amp;typemap=gif%3Agif%3Bpng%3Apng%3B*%3Ajpeg%3B&amp;timestamp=1510699788&amp;crop=no&amp;enlarge=no&amp;key=bca71dcf5d24664cceb2fd07d31d0d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04664"/>
            <a:ext cx="1181249" cy="13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 descr="https://resize.yandex.net/0_ad813_65c3db58_M?url=https%3A%2F%2Fimg-fotki.yandex.ru%2Fget%2F9827%2F96083854.9%2F0_ad813_65c3db58_M&amp;width=222&amp;height=0&amp;typemap=gif%3Agif%3Bpng%3Apng%3B*%3Ajpeg%3B&amp;timestamp=1510699788&amp;crop=no&amp;enlarge=no&amp;key=bca71dcf5d24664cceb2fd07d31d0d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60648"/>
            <a:ext cx="1181249" cy="13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 descr="https://resize.yandex.net/0_ad813_65c3db58_M?url=https%3A%2F%2Fimg-fotki.yandex.ru%2Fget%2F9827%2F96083854.9%2F0_ad813_65c3db58_M&amp;width=222&amp;height=0&amp;typemap=gif%3Agif%3Bpng%3Apng%3B*%3Ajpeg%3B&amp;timestamp=1510699788&amp;crop=no&amp;enlarge=no&amp;key=bca71dcf5d24664cceb2fd07d31d0d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332656"/>
            <a:ext cx="1181249" cy="13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https://img-fotki.yandex.ru/get/6741/41501079.191/0_113964_fe6051e4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25144"/>
            <a:ext cx="2642234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5" descr="C:\Users\lensa\Desktop\217841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169337">
            <a:off x="4460307" y="5604228"/>
            <a:ext cx="1094881" cy="1459842"/>
          </a:xfrm>
          <a:prstGeom prst="rect">
            <a:avLst/>
          </a:prstGeom>
          <a:noFill/>
        </p:spPr>
      </p:pic>
      <p:pic>
        <p:nvPicPr>
          <p:cNvPr id="45" name="Picture 2" descr="https://img-fotki.yandex.ru/get/6741/41501079.191/0_113964_fe6051e4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725144"/>
            <a:ext cx="2642234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5" descr="C:\Users\lensa\Desktop\217841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08993">
            <a:off x="7390471" y="5624179"/>
            <a:ext cx="1094881" cy="1459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30598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Слайд" r:id="rId3" imgW="4562523" imgH="3419638" progId="PowerPoint.Slide.12">
                  <p:embed/>
                </p:oleObj>
              </mc:Choice>
              <mc:Fallback>
                <p:oleObj name="Слайд" r:id="rId3" imgW="4562523" imgH="341963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5983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059833" y="0"/>
          <a:ext cx="302433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Слайд" r:id="rId5" imgW="4562523" imgH="3419638" progId="PowerPoint.Slide.12">
                  <p:embed/>
                </p:oleObj>
              </mc:Choice>
              <mc:Fallback>
                <p:oleObj name="Слайд" r:id="rId5" imgW="4562523" imgH="3419638" progId="PowerPoint.Slide.1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3" y="0"/>
                        <a:ext cx="302433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084169" y="0"/>
          <a:ext cx="30598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Слайд" r:id="rId6" imgW="4562523" imgH="3419638" progId="PowerPoint.Slide.12">
                  <p:embed/>
                </p:oleObj>
              </mc:Choice>
              <mc:Fallback>
                <p:oleObj name="Слайд" r:id="rId6" imgW="4562523" imgH="3419638" progId="PowerPoint.Slide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9" y="0"/>
                        <a:ext cx="305983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2736304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Рекомендательный список литературы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Алексеев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С.П.  Сталинградское сражение,1942-1943:  Рассказы для детей сред.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возраста. - М .: Детская литература , 2005.- 107с.;ил..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Богомолов В. За оборону Сталинграда . – М.: Малыш, 1976. - 34с.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Бондарев, Ю. В. Горячий снег : роман / Ю. Бондарев. – М. : Современник, 1980. – 383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Венок славы: антология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произведений о Великой Отечественной войне. В 12 т. Т. 4. Сталинградская битва. - М.: Современник, 1984. - 654 с.: фото, 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Гончаренко Г.И.  Битва на Волге : документальные очерки о защитниках Сталинграда.- М.: Детская литература,1976. – 95с. : 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В. С.  Жизнь и судьба : роман / В. С.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– М. : Книжная палата, 1988. – 832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Гундырин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И.П.   Путешествие по Волгограду  - 2-е изд. – Воениздат, 1981.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Двести огненных дней : Битва за Сталинград. – М.: Воениздат,1968.-512с.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Жуков Г. К. “Воспоминания и размышления”, изд. АПН, Москва,    1975 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Некрасов, В. П. В окопах Сталинграда : повесть, рассказы / В. П. Некрасов. – М. : Правда , 1989. – 512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Рокоссовский К. К. “Солдатский долг”, Москва, Воениздат, 1971 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Симонов, К.М. Дни и ночи: повесть / К. М. Симонов. - М.: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лит., 1984. - 260 с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Чуйков В. И. “От Сталинграда до Берлина. Военные мемуары”, изд.  Сов. Россия, Москва 1985г.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Шолохов, М.А. Они сражались за родину / М. Шолохов. - М.: АСТ: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2004. - 286 с. - (Мировая классика).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03848" y="332656"/>
            <a:ext cx="2736304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Рекомендательный список литературы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Алексеев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С.П.  Сталинградское сражение,1942-1943:  Рассказы для детей сред.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возраста. - М .: Детская литература , 2005.- 107с.;ил..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Богомолов В. За оборону Сталинграда . – М.: Малыш, 1976. - 34с.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Бондарев, Ю. В. Горячий снег : роман / Ю. Бондарев. – М. : Современник, 1980. – 383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Венок славы: антология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произведений о Великой Отечественной войне. В 12 т. Т. 4. Сталинградская битва. - М.: Современник, 1984. - 654 с.: фото, 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Гончаренко Г.И.  Битва на Волге : документальные очерки о защитниках Сталинграда.- М.: Детская литература,1976. – 95с. : 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В. С.  Жизнь и судьба : роман / В. С.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– М. : Книжная палата, 1988. – 832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Гундырин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И.П.   Путешествие по Волгограду  - 2-е изд. – Воениздат, 1981.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Двести огненных дней : Битва за Сталинград. – М.: Воениздат,1968.-512с.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Жуков Г. К. “Воспоминания и размышления”, изд. АПН, Москва,    1975 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Некрасов, В. П. В окопах Сталинграда : повесть, рассказы / В. П. Некрасов. – М. : Правда , 1989. – 512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Рокоссовский К. К. “Солдатский долг”, Москва, Воениздат, 1971 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Симонов, К.М. Дни и ночи: повесть / К. М. Симонов. - М.: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лит., 1984. - 260 с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Чуйков В. И. “От Сталинграда до Берлина. Военные мемуары”, изд.  Сов. Россия, Москва 1985г.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Шолохов, М.А. Они сражались за родину / М. Шолохов. - М.: АСТ: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2004. - 286 с. - (Мировая классика).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28184" y="332656"/>
            <a:ext cx="2736304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Рекомендательный список литературы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Алексеев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С.П.  Сталинградское сражение,1942-1943:  Рассказы для детей сред.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возраста. - М .: Детская литература , 2005.- 107с.;ил..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Богомолов В. За оборону Сталинграда . – М.: Малыш, 1976. - 34с.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Бондарев, Ю. В. Горячий снег : роман / Ю. Бондарев. – М. : Современник, 1980. – 383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Венок славы: антология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произведений о Великой Отечественной войне. В 12 т. Т. 4. Сталинградская битва. - М.: Современник, 1984. - 654 с.: фото, 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Гончаренко Г.И.  Битва на Волге : документальные очерки о защитниках Сталинграда.- М.: Детская литература,1976. – 95с. : ил..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В. С.  Жизнь и судьба : роман / В. С.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Гроссман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– М. : Книжная палата, 1988. – 832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Гундырин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И.П.   Путешествие по Волгограду  - 2-е изд. – Воениздат, 1981.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Двести огненных дней : Битва за Сталинград. – М.: Воениздат,1968.-512с.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Жуков Г. К. “Воспоминания и размышления”, изд. АПН, Москва,    1975 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Некрасов, В. П. В окопах Сталинграда : повесть, рассказы / В. П. Некрасов. – М. : Правда , 1989. – 512 с.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Рокоссовский К. К. “Солдатский долг”, Москва, Воениздат, 1971 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Симонов, К.М. Дни и ночи: повесть / К. М. Симонов. - М.: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лит., 1984. - 260 с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Чуйков В. И. “От Сталинграда до Берлина. Военные мемуары”, изд.  Сов. Россия, Москва 1985г.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Шолохов, М.А. Они сражались за родину / М. Шолохов. - М.: АСТ: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2004. - 286 с. - (Мировая классика).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1236</Words>
  <Application>Microsoft Office PowerPoint</Application>
  <PresentationFormat>Экран (4:3)</PresentationFormat>
  <Paragraphs>177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lensa</dc:creator>
  <cp:lastModifiedBy>Igor Gnevyshev</cp:lastModifiedBy>
  <cp:revision>13</cp:revision>
  <dcterms:created xsi:type="dcterms:W3CDTF">2018-01-15T19:00:01Z</dcterms:created>
  <dcterms:modified xsi:type="dcterms:W3CDTF">2019-05-14T20:18:46Z</dcterms:modified>
</cp:coreProperties>
</file>