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79" r:id="rId4"/>
    <p:sldId id="278" r:id="rId5"/>
    <p:sldId id="258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C76AF-8329-40A8-AE62-F05F368AF2E2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1AC30-5715-4A30-A0B6-BA0AA80D4F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971800"/>
            <a:ext cx="6858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робототехник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профессия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858000" cy="533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 ученик 8 «А» класса МОУ СОШ №52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Герасин Алексей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Гончарова Елена Евгеньевна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– организатор МОУ СОШ№52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8183880" cy="41879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 профессий, которые можно получить, обучаясь на специальности бакалавриата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"Мехатроника и робототехника"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3142456" cy="2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профессии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Intelligent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Developer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разработчика интеллектуальных систем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Разработчик интеллектуальных систем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Intelligent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Developer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занимается разработкой  программных систем, которые на основе базы знаний конкретной предметной области способны решать сложные творческие задачи, требующие выработки новых логических связей и поиска нестандартных решений.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Заработная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– 96 000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Минимальная – 67 200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3932828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профессии Инженера-конструктора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76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Инженер-конструктор - это профессия, предполагающая создание, разработку конструкций машин, механизмов, оборудования, транспорта и другой техники. Разработка технологических схем, расчеты и чертежи узловых элементов и деталей механизмов.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– 58 000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Минимальная – 29 400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Администратор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67200"/>
            <a:ext cx="3163733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Проектировщик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детской робототехники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52578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Проектировщик детской робототехники – специалист, который занимается разработкой детских игрушек, игр,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Известно, что дети очень любят играть с роботами, а игровой процесс – оптимальный способ вызвать интерес ребенка. В будущем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развитием отрасли робототехники проектировщики будут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востребованными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специалистами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Профессия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появится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до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2020 г.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Администратор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86200"/>
            <a:ext cx="3551228" cy="24254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4572000"/>
            <a:ext cx="495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Средняя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128 000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Минимальная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Проектировщик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медицинских роботов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3352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Специалист, проектирующий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биосовместимые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робототехнические системы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киберустройства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медицины и биотехнологии, называется проектировщик медицинских роботов. Эти роботы решают множество сложных задач и улучшают качество жизни человека — создаются хирургические устройства для проведения сложных операций,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киберпротезы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истратор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276600" cy="1965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4114800"/>
            <a:ext cx="487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Средняя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000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Минимальная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69 200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Поектировщик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домашних роботов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по проектированию домашних роботов разрабатывает и программирует устройства, которые облегчают ведение домашнего хозяйства. Функционал роботов почти безграничен, существуют даже роботы для выгула собак. Домашние роботы могут интегрироваться с «умным домом» и выполнять множество домашних дел.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Администратор\Рабочий ст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13383" cy="19159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3528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оценкам экспертов, через 5-10 лет количество домашних роботов увеличится в несколько раз.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000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Минимальная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200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Робототехник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по робототехнике создаёт и обслуживает роботов и автоматизированные технические системы. Эта профессия не привязана к узкой области деятельности, как предыдущие, поэтому такой специалист обладает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конструирования. Робототехника развивается быстрыми темпами и открывает возможности как для творческой реализации, так и для практического использования знаний математики и информатики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Администратор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38600"/>
            <a:ext cx="3505200" cy="1932278"/>
          </a:xfrm>
          <a:prstGeom prst="rect">
            <a:avLst/>
          </a:prstGeom>
          <a:noFill/>
        </p:spPr>
      </p:pic>
      <p:pic>
        <p:nvPicPr>
          <p:cNvPr id="6" name="Picture 5" descr="BS005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1020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051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3352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познакомился с профессией робототехника.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Узнал перспективы профессии в ближайшем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будущем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узнал что за робототехникой будущее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Увидел все отрасли робототехники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2330669" cy="2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nis.Denis1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981200" cy="2232066"/>
          </a:xfrm>
          <a:prstGeom prst="rect">
            <a:avLst/>
          </a:prstGeom>
          <a:noFill/>
        </p:spPr>
      </p:pic>
      <p:pic>
        <p:nvPicPr>
          <p:cNvPr id="1027" name="Picture 3" descr="C:\Users\Denis.Denis1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0"/>
            <a:ext cx="1972849" cy="1905000"/>
          </a:xfrm>
          <a:prstGeom prst="rect">
            <a:avLst/>
          </a:prstGeom>
          <a:noFill/>
        </p:spPr>
      </p:pic>
      <p:pic>
        <p:nvPicPr>
          <p:cNvPr id="7" name="Picture 5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"/>
            <a:ext cx="2330669" cy="21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31480" cy="1051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41879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Познакомиться с профессией робототехника.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Узнать перспективы профессии в ближайшем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будущем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Задачи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183880" cy="41879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Собрать и обработать материал;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Подготовить презентацию.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183880" cy="41879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Робототехника все активнее вмешивается в жизнь человека, захватывая новые сферы деятельности и помогает в жизни. Вскоре роботы будут применяться практически везде.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1295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прикладная научная отрасль, посвященная созданию роботов и автоматизированных технических систем. Такие системы также называют робототехническими системами (РТС)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0-tub-ru.yandex.net/i?id=1f5d3329994328a217ec9cd1b86d5f9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536498" cy="2362200"/>
          </a:xfrm>
          <a:prstGeom prst="rect">
            <a:avLst/>
          </a:prstGeom>
          <a:noFill/>
        </p:spPr>
      </p:pic>
      <p:pic>
        <p:nvPicPr>
          <p:cNvPr id="1026" name="Picture 2" descr="G:\jahcnanggtu6tkxln3f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4379204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Плюс и минусы этой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914400"/>
            <a:ext cx="4419600" cy="4937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Экономия времени и здоровья;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ускорение выполнения различных процессов.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некоторых профессий останутся без работы;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риск восстания роботов и других проблем, которые описаны фантастами.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0-tub-ru.yandex.net/i?id=fc4d4eef8c9823cfd50d7c7aeaa0101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111255" cy="3048000"/>
          </a:xfrm>
          <a:prstGeom prst="rect">
            <a:avLst/>
          </a:prstGeom>
          <a:noFill/>
        </p:spPr>
      </p:pic>
      <p:sp>
        <p:nvSpPr>
          <p:cNvPr id="4" name="Плюс 3"/>
          <p:cNvSpPr/>
          <p:nvPr/>
        </p:nvSpPr>
        <p:spPr>
          <a:xfrm>
            <a:off x="6172200" y="1143000"/>
            <a:ext cx="5334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6172200" y="2819400"/>
            <a:ext cx="457200" cy="5638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знания нужны для этой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219200"/>
            <a:ext cx="4724400" cy="51054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математики и физики - основополагающие навыки специалистов, робототехника опирается на функции и уравнения.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m0-tub-ru.yandex.net/i?id=a45bcaedcd56e50cf0076d71c7085b0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3343477" cy="2133600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2535ac3b7d16844da52b4dffa90f329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2747124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получить эту профессию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219200"/>
            <a:ext cx="3962400" cy="49377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Вузы России со специальностью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робототехника: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Московский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технический университет имени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Н.Э. Баумана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обучения 4 года, баллы ЕГЭ 247, предметы ЕГЭ: физика, математика, русский язык.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24156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 и где получить эту профессию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183880" cy="418795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СПбГПУ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Санкт-Петербургский государственный политехнический университет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обучения 4 года, баллы ЕГЭ 223, предметы ЕГЭ: физика, математика, русский язык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609586" cy="27845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520</TotalTime>
  <Words>569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Инженер - робототехник — профессия XXI века </vt:lpstr>
      <vt:lpstr>Цель</vt:lpstr>
      <vt:lpstr>Задачи</vt:lpstr>
      <vt:lpstr>Актуальность</vt:lpstr>
      <vt:lpstr>Робототехника</vt:lpstr>
      <vt:lpstr>Плюс и минусы этой профессии</vt:lpstr>
      <vt:lpstr>Какие знания нужны для этой профессии</vt:lpstr>
      <vt:lpstr>Как получить эту профессию</vt:lpstr>
      <vt:lpstr>Как  и где получить эту профессию</vt:lpstr>
      <vt:lpstr>Профессии</vt:lpstr>
      <vt:lpstr>О профессии Intelligent Systems Developer: разработчика интеллектуальных систем </vt:lpstr>
      <vt:lpstr>О профессии Инженера-конструктора </vt:lpstr>
      <vt:lpstr>Проектировщик детской робототехники</vt:lpstr>
      <vt:lpstr>Проектировщик медицинских роботов </vt:lpstr>
      <vt:lpstr>Поектировщик домашних роботов</vt:lpstr>
      <vt:lpstr>Робототехник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71</cp:revision>
  <dcterms:created xsi:type="dcterms:W3CDTF">2019-03-11T16:19:41Z</dcterms:created>
  <dcterms:modified xsi:type="dcterms:W3CDTF">2019-03-21T21:18:37Z</dcterms:modified>
</cp:coreProperties>
</file>