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70" r:id="rId12"/>
    <p:sldId id="271" r:id="rId13"/>
    <p:sldId id="265" r:id="rId14"/>
    <p:sldId id="267" r:id="rId15"/>
    <p:sldId id="266" r:id="rId16"/>
    <p:sldId id="26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362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658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744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887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882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857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00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357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844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12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32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CA33-E5CA-4778-9F11-E20118E826F1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401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 useBgFill="1"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6076" y="514350"/>
            <a:ext cx="8829674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5662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"СОЦИАЛЬНАЯ АКТИВНОСТЬ"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"СОЦИАЛЬНАЯ АКТИВНОСТЬ"</a:t>
            </a:r>
            <a:r>
              <a:rPr lang="ru-RU" dirty="0"/>
              <a:t> - ответственна </a:t>
            </a:r>
            <a:r>
              <a:rPr lang="ru-RU" dirty="0" err="1"/>
              <a:t>Росмолодежь</a:t>
            </a:r>
            <a:r>
              <a:rPr lang="ru-RU" dirty="0"/>
              <a:t>. Будет сформирована сеть центров поддержки добровольчества, лучшие волонтерские проекты смогут ежегодно участвовать в конкурсе на получение грантов. Девятый - "Повышение конкурентоспособности российского высшего образования". В нем уже известные проекты: "Вузы как центры пространства создания инноваций", "Современная цифровая образовательная среда в Российской Федерации", "Экспорт российского образования".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1604" y="460643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385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208628"/>
          </a:xfrm>
        </p:spPr>
        <p:txBody>
          <a:bodyPr>
            <a:normAutofit/>
          </a:bodyPr>
          <a:lstStyle/>
          <a:p>
            <a:r>
              <a:rPr lang="ru-RU" altLang="ru-RU" sz="4800" dirty="0" smtClean="0">
                <a:solidFill>
                  <a:srgbClr val="000000"/>
                </a:solidFill>
                <a:latin typeface="PTSerif"/>
              </a:rPr>
              <a:t>Проект </a:t>
            </a:r>
            <a:r>
              <a:rPr lang="ru-RU" alt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«Молодые профессионалы»</a:t>
            </a:r>
            <a:r>
              <a:rPr lang="ru-RU" altLang="ru-RU" sz="4800" dirty="0" smtClean="0">
                <a:solidFill>
                  <a:srgbClr val="000000"/>
                </a:solidFill>
                <a:latin typeface="PTSerif"/>
              </a:rPr>
              <a:t>.</a:t>
            </a:r>
            <a:r>
              <a:rPr lang="ru-RU" altLang="ru-RU" dirty="0" smtClean="0">
                <a:solidFill>
                  <a:srgbClr val="000000"/>
                </a:solidFill>
                <a:latin typeface="PTSerif"/>
              </a:rPr>
              <a:t/>
            </a:r>
            <a:br>
              <a:rPr lang="ru-RU" altLang="ru-RU" dirty="0" smtClean="0">
                <a:solidFill>
                  <a:srgbClr val="000000"/>
                </a:solidFill>
                <a:latin typeface="PTSerif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4784261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PTSerif"/>
              </a:rPr>
              <a:t> В его рамках проведут мировой чемпионат по профессиональному мастерству по стандартам </a:t>
            </a:r>
            <a:r>
              <a:rPr lang="ru-RU" altLang="ru-RU" dirty="0" err="1" smtClean="0">
                <a:solidFill>
                  <a:srgbClr val="000000"/>
                </a:solidFill>
                <a:latin typeface="PTSerif"/>
              </a:rPr>
              <a:t>WorldSkills</a:t>
            </a:r>
            <a:r>
              <a:rPr lang="ru-RU" altLang="ru-RU" dirty="0" smtClean="0">
                <a:solidFill>
                  <a:srgbClr val="000000"/>
                </a:solidFill>
                <a:latin typeface="PTSerif"/>
              </a:rPr>
              <a:t> в 2019 году в Казани и Европейский чемпионат по </a:t>
            </a:r>
            <a:r>
              <a:rPr lang="ru-RU" altLang="ru-RU" dirty="0" err="1" smtClean="0">
                <a:solidFill>
                  <a:srgbClr val="000000"/>
                </a:solidFill>
                <a:latin typeface="PTSerif"/>
              </a:rPr>
              <a:t>профмастерству</a:t>
            </a:r>
            <a:r>
              <a:rPr lang="ru-RU" altLang="ru-RU" dirty="0" smtClean="0">
                <a:solidFill>
                  <a:srgbClr val="000000"/>
                </a:solidFill>
                <a:latin typeface="PTSerif"/>
              </a:rPr>
              <a:t> в Санкт-Петербурге. К декабрю 2024 года создадут сеть центров опережающей профессиональной подготовки.</a:t>
            </a:r>
          </a:p>
          <a:p>
            <a:pPr>
              <a:buFontTx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PTSerif"/>
              </a:rPr>
              <a:t> Это поможет готовиться к демонстрационным экзаменам, которые через шесть лет будут сдавать в 50% техникумов и колледжей.</a:t>
            </a:r>
          </a:p>
          <a:p>
            <a:pPr>
              <a:buFontTx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NotoSans"/>
              </a:rPr>
              <a:t>Цель - поднять престиж рабочих профессий, чтобы выпускники колледжей и техникумов могли работать на самых продвинутых производствах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alt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конкурентноспособности</a:t>
            </a:r>
            <a:r>
              <a:rPr lang="ru-RU" alt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российских вузов</a:t>
            </a:r>
            <a:r>
              <a:rPr lang="ru-RU" alt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600" dirty="0" smtClean="0">
                <a:solidFill>
                  <a:srgbClr val="000000"/>
                </a:solidFill>
                <a:latin typeface="NotoSans"/>
              </a:rPr>
              <a:t>В нем уже известные проекты: "Вузы как центры пространства создания инноваций", "Современная цифровая образовательная среда в Российской Федерации", "Экспорт российского образования"</a:t>
            </a:r>
            <a:endParaRPr lang="ru-RU" alt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8634"/>
            <a:ext cx="10515600" cy="4798329"/>
          </a:xfrm>
        </p:spPr>
        <p:txBody>
          <a:bodyPr/>
          <a:lstStyle/>
          <a:p>
            <a:r>
              <a:rPr lang="ru-RU" dirty="0"/>
              <a:t>Согласно Указу, Правительству Российской Федерации поручено при разработке национального проекта в сфере образования исходить из того, что в 2024 году необходимо обеспечить: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 </a:t>
            </a:r>
            <a:r>
              <a:rPr lang="ru-RU" b="1" dirty="0"/>
              <a:t>достижение следующих целей и целевых показателей</a:t>
            </a:r>
            <a:r>
              <a:rPr lang="ru-RU" dirty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обеспечение глобальной конкурентоспособности российского образования, вхождение Российской Федерации в число 10 ведущих стран мира по качеству общего образования;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традиций;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0" y="376237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5994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40532"/>
          </a:xfrm>
        </p:spPr>
        <p:txBody>
          <a:bodyPr>
            <a:normAutofit fontScale="92500"/>
          </a:bodyPr>
          <a:lstStyle/>
          <a:p>
            <a:r>
              <a:rPr lang="ru-RU" dirty="0"/>
              <a:t>б)</a:t>
            </a:r>
            <a:r>
              <a:rPr lang="ru-RU" b="1" dirty="0"/>
              <a:t> решение следующих задач: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— внедрение на уровнях основного общего и среднего общего образования новых методов обучения и воспитания, образовательных технологий, обеспечивающих освоение обучающимися базовых навыков и умений, повышение их мотивации к обучению и </a:t>
            </a:r>
            <a:r>
              <a:rPr lang="ru-RU" dirty="0" err="1"/>
              <a:t>вовлечённости</a:t>
            </a:r>
            <a:r>
              <a:rPr lang="ru-RU" dirty="0"/>
              <a:t> в образовательный процесс, а также обновление со-держания и —- совершенствование методов обучения предметной области «Технология»;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— формирование эффективной системы выявления, поддержки и развития способностей и талантов у детей и молодёжи, основанной на принципах справедливости, всеобщности и направленной на самоопределение и профессиональную ориентацию всех обучающихся;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0" y="376237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3165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— создание современной и безопасной цифровой образовательной среды, обеспечивающей высокое качество и доступность образования всех видов и уровней;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— внедрение национальной системы профессионального роста педагогических работников, охватывающей не менее 50 процентов учителей общеобразовательных организаций;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0" y="376237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3165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0" y="376237"/>
            <a:ext cx="2095500" cy="1019175"/>
          </a:xfrm>
          <a:prstGeom prst="rect">
            <a:avLst/>
          </a:prstGeom>
        </p:spPr>
      </p:pic>
      <p:pic>
        <p:nvPicPr>
          <p:cNvPr id="5" name="Picture 2" descr="C:\Users\cd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9643" y="476250"/>
            <a:ext cx="8609428" cy="574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0099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7 мая 2018 года на портале Кремля (kremlin.ru) опубликован текст Указа Президента России Владимира Владимировича Путина «О национальных целях и стратегических задачах развития Российской Федерации на период до 2024 года», который вступил в силу со дня его </a:t>
            </a:r>
            <a:r>
              <a:rPr lang="ru-RU" dirty="0" smtClean="0"/>
              <a:t>официального </a:t>
            </a:r>
            <a:r>
              <a:rPr lang="ru-RU" dirty="0"/>
              <a:t>опубликования</a:t>
            </a:r>
            <a:r>
              <a:rPr lang="ru-RU" dirty="0" smtClean="0"/>
              <a:t>.</a:t>
            </a:r>
          </a:p>
          <a:p>
            <a:r>
              <a:rPr lang="ru-RU" dirty="0"/>
              <a:t>Указ подписан «</a:t>
            </a:r>
            <a:r>
              <a:rPr lang="ru-RU" b="1" dirty="0"/>
              <a:t>в целях осуществления прорывного научно-технологического и социально-экономического развития РФ, увеличения численности населения страны, повышения уровня жизни граждан, создания комфортных условий для их проживания, а также условий и возможностей для самореализации и раскрытия таланта каждого человека»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0" y="376237"/>
            <a:ext cx="2095500" cy="10191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1825" y="15875"/>
            <a:ext cx="2670175" cy="191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309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Совет при президенте по стратегическому развитию и национальным проектам в ближайшее время рассмотрит один из самых масштабных нацпроектов "Образование", рассчитанный на шесть лет. В него войдут девять федеральных проектов, на их основе регионы должны привести в соответствие свои отраслевые программы образования.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0" y="376237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03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Первое и важнейшее направление -федеральный проект </a:t>
            </a:r>
            <a:r>
              <a:rPr lang="ru-RU" b="1" dirty="0" smtClean="0">
                <a:solidFill>
                  <a:srgbClr val="FF0000"/>
                </a:solidFill>
              </a:rPr>
              <a:t>"СОВРЕМЕННАЯ ШКОЛА"</a:t>
            </a:r>
            <a:r>
              <a:rPr lang="ru-RU" dirty="0" smtClean="0"/>
              <a:t> включает: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обновление материально-технической базы; </a:t>
            </a:r>
          </a:p>
          <a:p>
            <a:r>
              <a:rPr lang="ru-RU" dirty="0"/>
              <a:t>- строительство новых школ; </a:t>
            </a:r>
          </a:p>
          <a:p>
            <a:r>
              <a:rPr lang="ru-RU" dirty="0"/>
              <a:t>- полную ликвидацию третьей смены; </a:t>
            </a:r>
          </a:p>
          <a:p>
            <a:r>
              <a:rPr lang="ru-RU" dirty="0"/>
              <a:t>- внедрение новых методов обучения (</a:t>
            </a:r>
            <a:r>
              <a:rPr lang="ru-RU" i="1" dirty="0"/>
              <a:t>например, серьезно обновится предмет "Технология": уроки по нему будут проходить в том числе в детских технопарках</a:t>
            </a:r>
            <a:r>
              <a:rPr lang="ru-RU" dirty="0"/>
              <a:t>); </a:t>
            </a:r>
          </a:p>
          <a:p>
            <a:r>
              <a:rPr lang="ru-RU" dirty="0"/>
              <a:t>- обновление образовательных программ.</a:t>
            </a:r>
          </a:p>
          <a:p>
            <a:r>
              <a:rPr lang="ru-RU" i="1" dirty="0"/>
              <a:t>(6,5 миллиона мест будет создано, чтобы к 2025 году обеспечить 100-процентное обучение в одну смену)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4656" y="1234366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842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федеральный проект - </a:t>
            </a:r>
            <a:r>
              <a:rPr lang="ru-RU" b="1" dirty="0" smtClean="0">
                <a:solidFill>
                  <a:srgbClr val="FF0000"/>
                </a:solidFill>
              </a:rPr>
              <a:t>"УСПЕХ КАЖДОГО РЕБЁНКА"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89555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Это</a:t>
            </a:r>
            <a:r>
              <a:rPr lang="ru-RU" dirty="0"/>
              <a:t>, в первую очередь,</a:t>
            </a:r>
          </a:p>
          <a:p>
            <a:r>
              <a:rPr lang="ru-RU" sz="3300" dirty="0"/>
              <a:t>- дополнительное образование,</a:t>
            </a:r>
          </a:p>
          <a:p>
            <a:r>
              <a:rPr lang="ru-RU" sz="3300" dirty="0"/>
              <a:t>-профориентация и поддержка талантливых детей. Планируется, что детские технопарки "</a:t>
            </a:r>
            <a:r>
              <a:rPr lang="ru-RU" sz="3300" dirty="0" err="1"/>
              <a:t>Кванториум</a:t>
            </a:r>
            <a:r>
              <a:rPr lang="ru-RU" sz="3300" dirty="0"/>
              <a:t>" появятся в каждом регионе. Кроме того, в каждом субъекте РФ к 2024 году будут созданы центры выявления и поддержки талантов. Они будут учитывать опыт образовательного фонда "Талант и успех" - сочинского "Сириуса". Также будет создано не менее 100 центров развития современных компетенций детей на базе университетов.</a:t>
            </a:r>
          </a:p>
          <a:p>
            <a:r>
              <a:rPr lang="ru-RU" sz="3300" dirty="0"/>
              <a:t>"С сентября этого года мы запускаем большой </a:t>
            </a:r>
            <a:r>
              <a:rPr lang="ru-RU" sz="3300" dirty="0" err="1"/>
              <a:t>профориентационный</a:t>
            </a:r>
            <a:r>
              <a:rPr lang="ru-RU" sz="3300" dirty="0"/>
              <a:t> проект "Билет в будущее", рассчитанный на школьников 6-11 классов, - рассказала Ольга Васильева. - Поддержка ранней профориентации должна идти регионам через субсидии. Это большие деньги, такие же, как и "</a:t>
            </a:r>
            <a:r>
              <a:rPr lang="ru-RU" sz="3300" dirty="0" err="1"/>
              <a:t>Кванториумы</a:t>
            </a:r>
            <a:r>
              <a:rPr lang="ru-RU" sz="3300" dirty="0"/>
              <a:t>" - около миллиарда рублей в год".</a:t>
            </a:r>
          </a:p>
          <a:p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8737" y="1149961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691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Третий проект - </a:t>
            </a:r>
            <a:r>
              <a:rPr lang="ru-RU" b="1" dirty="0" smtClean="0">
                <a:solidFill>
                  <a:srgbClr val="FF0000"/>
                </a:solidFill>
              </a:rPr>
              <a:t>"ПОДДЕРЖКА СЕМЕЙ"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Будет </a:t>
            </a:r>
            <a:r>
              <a:rPr lang="ru-RU" sz="3200" dirty="0"/>
              <a:t>создан единый федеральный портал для мам и пап, где они смогут получить консультацию, связаться с педагогами, получить психологическую помощь. К 2024 году во всех регионах начнут работу центры скорой психолого-педагогической помощи родителям: на это некоммерческим организациям будут выделяться субсидии. Пока, по словам Ольги Васильевой, в России работает около ста таких мини-центров.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7709" y="348102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156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Четвертый - </a:t>
            </a:r>
            <a:r>
              <a:rPr lang="ru-RU" b="1" dirty="0" smtClean="0">
                <a:solidFill>
                  <a:srgbClr val="FF0000"/>
                </a:solidFill>
              </a:rPr>
              <a:t>"ЦИФРОВАЯ ОБРАЗОВАТЕЛЬНАЯ СРЕДА"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45920"/>
            <a:ext cx="10515600" cy="453104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Его </a:t>
            </a:r>
            <a:r>
              <a:rPr lang="ru-RU" sz="3200" u="sng" dirty="0"/>
              <a:t>первая часть </a:t>
            </a:r>
            <a:r>
              <a:rPr lang="ru-RU" sz="3200" dirty="0"/>
              <a:t>- техническая: школам нужен высокоскоростной интернет, электронные журналы, дневники, бухгалтерия, системы прохода и питания по электронным карточкам. </a:t>
            </a:r>
            <a:r>
              <a:rPr lang="ru-RU" sz="3200" u="sng" dirty="0"/>
              <a:t>Вторая часть </a:t>
            </a:r>
            <a:r>
              <a:rPr lang="ru-RU" sz="3200" dirty="0"/>
              <a:t>- Российская электронная школа, которая станет помощником учителю: виртуальные библиотеки, музеи, онлайн-курсы, 3D-лаборатории. Кроме того, в России впервые будет создан </a:t>
            </a:r>
            <a:r>
              <a:rPr lang="ru-RU" sz="3200" u="sng" dirty="0"/>
              <a:t>Центр цифровой трансформации образовани</a:t>
            </a:r>
            <a:r>
              <a:rPr lang="ru-RU" sz="3200" dirty="0"/>
              <a:t>я, в котором будет идти аналитическая, организационная и экспертная работа в этой области.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8047" y="362169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9453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Пятый - Федеральный проект </a:t>
            </a:r>
            <a:r>
              <a:rPr lang="ru-RU" b="1" dirty="0" smtClean="0">
                <a:solidFill>
                  <a:srgbClr val="FF0000"/>
                </a:solidFill>
              </a:rPr>
              <a:t>"УЧИТЕЛЬ БУДУЩЕГО"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5513"/>
          </a:xfrm>
        </p:spPr>
        <p:txBody>
          <a:bodyPr>
            <a:normAutofit/>
          </a:bodyPr>
          <a:lstStyle/>
          <a:p>
            <a:r>
              <a:rPr lang="ru-RU" dirty="0" smtClean="0"/>
              <a:t>По </a:t>
            </a:r>
            <a:r>
              <a:rPr lang="ru-RU" dirty="0"/>
              <a:t>словам Васильевой, это во многом ключевой проект: </a:t>
            </a:r>
          </a:p>
          <a:p>
            <a:r>
              <a:rPr lang="ru-RU" dirty="0"/>
              <a:t>-не менее половины учителей должны пройти переподготовку. Национальная система учительского роста предполагает и новую систему карьерного роста. То есть не вертикальную: учитель-директор-завуч, а горизонтальную. Сейчас в образовательной среде обсуждаются новые должности педагогических работников, отражающие их профессиональные успехи, например, учитель-мастер, учитель-наставник. Но существующую систему повышения квалификации учителей никто "ломать" не собирается: ее приведут к "общему знаменателю", чтобы она работала на нацпроекты.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6182" y="348101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986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8081"/>
          </a:xfrm>
        </p:spPr>
        <p:txBody>
          <a:bodyPr>
            <a:normAutofit/>
          </a:bodyPr>
          <a:lstStyle/>
          <a:p>
            <a:r>
              <a:rPr lang="ru-RU" alt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"Новые возможности для каждого"</a:t>
            </a:r>
            <a:r>
              <a:rPr lang="ru-RU" alt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alt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0000"/>
                </a:solidFill>
                <a:latin typeface="Open Sans"/>
              </a:rPr>
              <a:t>позволит непрерывно учиться абсолютно всем, даже уже работающим людям. Для этого будет создана единая платформа-навигатор по доступным курсам и программам, в том числе </a:t>
            </a:r>
            <a:r>
              <a:rPr lang="ru-RU" altLang="ru-RU" dirty="0" err="1" smtClean="0">
                <a:solidFill>
                  <a:srgbClr val="000000"/>
                </a:solidFill>
                <a:latin typeface="Open Sans"/>
              </a:rPr>
              <a:t>онлайн-курсам</a:t>
            </a:r>
            <a:r>
              <a:rPr lang="ru-RU" altLang="ru-RU" dirty="0" smtClean="0">
                <a:solidFill>
                  <a:srgbClr val="000000"/>
                </a:solidFill>
                <a:latin typeface="Open Sans"/>
              </a:rPr>
              <a:t>. К 2024 году число пользователей платформы достигнет 1,2 млн. человек. За этот проект отвечает Министерство науки и высшего образования.</a:t>
            </a:r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808</Words>
  <Application>Microsoft Office PowerPoint</Application>
  <PresentationFormat>Произвольный</PresentationFormat>
  <Paragraphs>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Первое и важнейшее направление -федеральный проект "СОВРЕМЕННАЯ ШКОЛА" включает: </vt:lpstr>
      <vt:lpstr>Второй федеральный проект - "УСПЕХ КАЖДОГО РЕБЁНКА"</vt:lpstr>
      <vt:lpstr>Третий проект - "ПОДДЕРЖКА СЕМЕЙ"</vt:lpstr>
      <vt:lpstr>Четвертый - "ЦИФРОВАЯ ОБРАЗОВАТЕЛЬНАЯ СРЕДА"</vt:lpstr>
      <vt:lpstr>Пятый - Федеральный проект "УЧИТЕЛЬ БУДУЩЕГО"</vt:lpstr>
      <vt:lpstr>"Новые возможности для каждого"  </vt:lpstr>
      <vt:lpstr>"СОЦИАЛЬНАЯ АКТИВНОСТЬ"</vt:lpstr>
      <vt:lpstr>Проект «Молодые профессионалы». </vt:lpstr>
      <vt:lpstr>Повышение конкурентноспособности российских вузов 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Larisa</cp:lastModifiedBy>
  <cp:revision>11</cp:revision>
  <dcterms:created xsi:type="dcterms:W3CDTF">2019-03-04T10:25:44Z</dcterms:created>
  <dcterms:modified xsi:type="dcterms:W3CDTF">2019-03-15T18:47:28Z</dcterms:modified>
</cp:coreProperties>
</file>