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C649-46F2-4C53-A949-3CA3A8635E98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49CF-007C-4A78-AFB0-9D39931BFC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Н.Гумилёв «Заблудившийся трамвай»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Звуки</a:t>
            </a:r>
            <a:r>
              <a:rPr lang="ru-RU" dirty="0"/>
              <a:t>, сопровождающие появление трамвая, если рассмотреть их буквально, просто как звуки (крик птиц, звон, стук, гром) – вполне реальны, именно такими звуками во времена Гумилёва сопровождалось движение всякого трамвая.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Лирический </a:t>
            </a:r>
            <a:r>
              <a:rPr lang="ru-RU" dirty="0"/>
              <a:t>герой оказывается пассажиром трамвая помимо своей воли: «Как я вскочил на его подножку, / Было загадкою для меня». Этот трамвай, ворвавшийся в реальность со звуками – явными символами потустороннего, представляет собою некую силу, которая гораздо больше и могущественнее человека. Недаром и в воздухе за трамваем остаётся огненная дорожка… Но что это за сила, и </a:t>
            </a:r>
            <a:r>
              <a:rPr lang="ru-RU" dirty="0">
                <a:solidFill>
                  <a:srgbClr val="FF0000"/>
                </a:solidFill>
              </a:rPr>
              <a:t>куда трамвай движется?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Мчался он бурей тёмной, крылатой,</a:t>
            </a:r>
          </a:p>
          <a:p>
            <a:r>
              <a:rPr lang="ru-RU" dirty="0"/>
              <a:t>Он заблудился в бездне времён…</a:t>
            </a:r>
          </a:p>
          <a:p>
            <a:r>
              <a:rPr lang="ru-RU" dirty="0"/>
              <a:t>Остановите, вагоновожатый,</a:t>
            </a:r>
          </a:p>
          <a:p>
            <a:r>
              <a:rPr lang="ru-RU" dirty="0"/>
              <a:t>Остановите сейчас вагон.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Заметим: вагоновожатый есть, но он безучастен и на просьбу героя остановиться не реагирует. А </a:t>
            </a:r>
            <a:r>
              <a:rPr lang="ru-RU" dirty="0" err="1"/>
              <a:t>хронотоп</a:t>
            </a:r>
            <a:r>
              <a:rPr lang="ru-RU" dirty="0"/>
              <a:t> в этой строфе внезапно и страшно меняется: только что трамвай был на улице, пусть и незнакомой – и вдруг он уже мчится «бурей тёмной, крылатой». Главное, ключевое здесь – что он «</a:t>
            </a:r>
            <a:r>
              <a:rPr lang="ru-RU" dirty="0">
                <a:solidFill>
                  <a:srgbClr val="FF0000"/>
                </a:solidFill>
              </a:rPr>
              <a:t>заблудился в бездне времён</a:t>
            </a:r>
            <a:r>
              <a:rPr lang="ru-RU" dirty="0"/>
              <a:t>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«Заблудившийся трамвай» – в этом смысле тоже, безусловно, сон. Единственное, что заставляет читателя встревожиться – то, что герою </a:t>
            </a:r>
            <a:r>
              <a:rPr lang="ru-RU" dirty="0">
                <a:solidFill>
                  <a:srgbClr val="FF0000"/>
                </a:solidFill>
              </a:rPr>
              <a:t>снится его собственная жизнь</a:t>
            </a:r>
            <a:r>
              <a:rPr lang="ru-RU" dirty="0"/>
              <a:t>, стремительно проносясь перед ним за окнами трамвая.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«Заблудившийся трамвай» – пророческое произведение, и не только потому, что там есть эпизод смерти, а точнее, казни героя </a:t>
            </a:r>
            <a:r>
              <a:rPr lang="ru-RU" dirty="0" smtClean="0"/>
              <a:t>,но </a:t>
            </a:r>
            <a:r>
              <a:rPr lang="ru-RU" dirty="0"/>
              <a:t>и потому, что само это стремительное движение трамвая сквозь «бездну времён» выглядит, как развёрнутое описание ослепительно </a:t>
            </a:r>
            <a:r>
              <a:rPr lang="ru-RU" dirty="0">
                <a:solidFill>
                  <a:srgbClr val="FF0000"/>
                </a:solidFill>
              </a:rPr>
              <a:t>яркого воспоминания всей жизни перед смертью</a:t>
            </a:r>
            <a:r>
              <a:rPr lang="ru-RU" dirty="0"/>
              <a:t>. Вот почему лирический герой так настойчиво и тревожно просит вагоновожатого остановиться – и вот почему </a:t>
            </a:r>
            <a:r>
              <a:rPr lang="ru-RU" dirty="0">
                <a:solidFill>
                  <a:srgbClr val="FF0000"/>
                </a:solidFill>
              </a:rPr>
              <a:t>остановка каждый раз оказывается невозможной</a:t>
            </a:r>
            <a:r>
              <a:rPr lang="ru-RU" dirty="0"/>
              <a:t>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Где я? Так томно и так тревожно</a:t>
            </a:r>
          </a:p>
          <a:p>
            <a:r>
              <a:rPr lang="ru-RU" dirty="0"/>
              <a:t>Сердце мое стучит в ответ:</a:t>
            </a:r>
          </a:p>
          <a:p>
            <a:r>
              <a:rPr lang="ru-RU" dirty="0"/>
              <a:t>Видишь вокзал, на котором можно</a:t>
            </a:r>
          </a:p>
          <a:p>
            <a:r>
              <a:rPr lang="ru-RU" dirty="0"/>
              <a:t>В Индию Духа купить билет?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Лирический герой задаётся этим вопросом после того, как мчащийся трамвай пересёк Неву, Нил и Сену. Если искать этому некие параллели в реальности, «толковать» этот сон, получится, что герой спрашивает: «Где я?» после того, как побывал в разных местах в поисках себя. Сам Гумилёв много путешествовал, но именно Петербург, Париж и Африка оказались для него самыми значимыми в плане мировоззренческих, духовных перемен. Именно они ярче и подробнее прочих мест обозначены на его творческой карте…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 вот, после поисков себя, поисков смысла лирический герой задаётся вопросом: «Где я?» – и ему отвечает его собственное сердце – «</a:t>
            </a:r>
            <a:r>
              <a:rPr lang="ru-RU" dirty="0" err="1"/>
              <a:t>сердце</a:t>
            </a:r>
            <a:r>
              <a:rPr lang="ru-RU" dirty="0"/>
              <a:t>» в библейском смысле, сущность человека, голос его души. Сердце говорит о стремлении к «Индии Духа» – то есть к духовной реальности, к духовной реализации. Но герой ещё не там, он только собирается туда, хочет «купить билет» туда…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Вывеска… кровью налитые буквы</a:t>
            </a:r>
          </a:p>
          <a:p>
            <a:r>
              <a:rPr lang="ru-RU" dirty="0"/>
              <a:t>Гласят — зеленная, — знаю, тут</a:t>
            </a:r>
          </a:p>
          <a:p>
            <a:r>
              <a:rPr lang="ru-RU" dirty="0"/>
              <a:t>Вместо капусты и вместо брюквы</a:t>
            </a:r>
          </a:p>
          <a:p>
            <a:r>
              <a:rPr lang="ru-RU" dirty="0"/>
              <a:t>Мёртвые головы продают.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красной рубашке, с лицом, как вымя,</a:t>
            </a:r>
          </a:p>
          <a:p>
            <a:r>
              <a:rPr lang="ru-RU" dirty="0"/>
              <a:t>Голову срезал палач и мне,</a:t>
            </a:r>
          </a:p>
          <a:p>
            <a:r>
              <a:rPr lang="ru-RU" dirty="0"/>
              <a:t>Она лежала вместе с другими</a:t>
            </a:r>
          </a:p>
          <a:p>
            <a:r>
              <a:rPr lang="ru-RU" dirty="0"/>
              <a:t>Здесь, в ящике скользком, на самом дне.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Стоит обратиться к </a:t>
            </a:r>
            <a:r>
              <a:rPr lang="ru-RU" dirty="0">
                <a:solidFill>
                  <a:srgbClr val="FF0000"/>
                </a:solidFill>
              </a:rPr>
              <a:t>истории</a:t>
            </a:r>
            <a:r>
              <a:rPr lang="ru-RU" dirty="0"/>
              <a:t> и вспомнить, как был написан «Заблудившийся трамвай». Вот что вспоминает </a:t>
            </a:r>
            <a:r>
              <a:rPr lang="ru-RU" dirty="0">
                <a:solidFill>
                  <a:srgbClr val="FF0000"/>
                </a:solidFill>
              </a:rPr>
              <a:t>ученица Гумилёва Ирина </a:t>
            </a:r>
            <a:r>
              <a:rPr lang="ru-RU" dirty="0" err="1">
                <a:solidFill>
                  <a:srgbClr val="FF0000"/>
                </a:solidFill>
              </a:rPr>
              <a:t>Одоевцева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0072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средневековых </a:t>
            </a:r>
            <a:r>
              <a:rPr lang="ru-RU" dirty="0" err="1"/>
              <a:t>Нидердандах</a:t>
            </a:r>
            <a:r>
              <a:rPr lang="ru-RU" dirty="0"/>
              <a:t> существовала легенда, которую взрослые любили рассказывать детям, недовольным своей внешностью. Суть её такова: те, кому не нравятся их головы и лица, могут поехать в город </a:t>
            </a:r>
            <a:r>
              <a:rPr lang="ru-RU" dirty="0" err="1"/>
              <a:t>Еекло</a:t>
            </a:r>
            <a:r>
              <a:rPr lang="ru-RU" dirty="0"/>
              <a:t>. Там есть пекарня, где людям срезают головы и вместо них садят на шею кочан капусты, чтобы остановить кровь (какая-никакая, а голова) – а тем временем делают из срезанной головы другую, лепят на ней новое лицо, как из теста, и выпекают в печи, как хлеб. Правда, никто не гарантирует, что обновлённая голова окажется лучше прежней: она может не пропечься, тогда будет плохо соображать, и человек останется глупцом; если голову, напротив, передержать в печи, она будет «горячая», и её хозяин станет безрассудно пускаться во все тяжкие; а ещё, разумеется, голова может запечься неровно – тогда вообще получится урод. </a:t>
            </a:r>
            <a:r>
              <a:rPr lang="ru-RU" dirty="0" err="1"/>
              <a:t>Нидердандские</a:t>
            </a:r>
            <a:r>
              <a:rPr lang="ru-RU" dirty="0"/>
              <a:t> художники не раз иллюстрировали эту легенду, причём очень натуралистично и красочно. Гумилёв, как известно, глубоко интересовался изобразительным искусством, любил ходить в музеи – и мог видеть какую-нибудь из этих картин. Кроме того, он сам в юности был недоволен своей внешностью, о чём вспоминают многие мемуаристы – так что, узнав эту легенду, наверняка запомнил её.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 в переулке забор дощатый,</a:t>
            </a:r>
          </a:p>
          <a:p>
            <a:r>
              <a:rPr lang="ru-RU" dirty="0"/>
              <a:t>Дом в три окна и серый газон…</a:t>
            </a:r>
          </a:p>
          <a:p>
            <a:r>
              <a:rPr lang="ru-RU" dirty="0"/>
              <a:t>Остановите, вагоновожатый,</a:t>
            </a:r>
          </a:p>
          <a:p>
            <a:r>
              <a:rPr lang="ru-RU" dirty="0"/>
              <a:t>Остановите сейчас вагон!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Машенька, ты здесь жила и пела,</a:t>
            </a:r>
          </a:p>
          <a:p>
            <a:r>
              <a:rPr lang="ru-RU" dirty="0"/>
              <a:t>Мне, жениху, ковёр ткала,</a:t>
            </a:r>
          </a:p>
          <a:p>
            <a:r>
              <a:rPr lang="ru-RU" dirty="0"/>
              <a:t>Где же теперь твой голос и тело,</a:t>
            </a:r>
          </a:p>
          <a:p>
            <a:r>
              <a:rPr lang="ru-RU" dirty="0"/>
              <a:t>Может ли быть, что ты умерла!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Как ты стонала в своей светлице,</a:t>
            </a:r>
          </a:p>
          <a:p>
            <a:r>
              <a:rPr lang="ru-RU" dirty="0"/>
              <a:t>Я же с напудренною косой</a:t>
            </a:r>
          </a:p>
          <a:p>
            <a:r>
              <a:rPr lang="ru-RU" dirty="0"/>
              <a:t>Шёл представляться Императрице</a:t>
            </a:r>
          </a:p>
          <a:p>
            <a:r>
              <a:rPr lang="ru-RU" dirty="0"/>
              <a:t>И не увиделся вновь с тобой.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Прототипом </a:t>
            </a:r>
            <a:r>
              <a:rPr lang="ru-RU" dirty="0"/>
              <a:t>Машеньки стала Мария Кузьмина-Караваева, кузина Гумилёва, рано, в 23 года, умершая от туберкулёза.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протяжении всего путешествия «Заблудившегося трамвая» тема выбора – или невозможности совершить выбор – очень важна и очень болезненна. Недаром дважды повторяется трагическая просьба-восклицание лирического героя: «Остановите, вагоновожатый, / Остановите сейчас вагон!». Это не что иное, как попытка совершить выбор – при полной невозможности выбора.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Трамвай вывез лирического героя за пределы земной жизни. А у входа в космический сад стоят «люди и тени» – живые и мёртвые – снова, уже не впервые в стихотворении, вместе, на равных… Учитывая «враждебность» космоса </a:t>
            </a:r>
            <a:r>
              <a:rPr lang="ru-RU" dirty="0" smtClean="0"/>
              <a:t>человеку, </a:t>
            </a:r>
            <a:r>
              <a:rPr lang="ru-RU" dirty="0"/>
              <a:t>можно сделать вывод, что эта картина входа в «сад планет» – тоже один из символов смерти, выхода за границы земного существования.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 сразу ветер знакомый и сладкий,</a:t>
            </a:r>
          </a:p>
          <a:p>
            <a:r>
              <a:rPr lang="ru-RU" dirty="0"/>
              <a:t>И за мостом летит на меня</a:t>
            </a:r>
          </a:p>
          <a:p>
            <a:r>
              <a:rPr lang="ru-RU" dirty="0"/>
              <a:t>Всадника длань в железной перчатке</a:t>
            </a:r>
          </a:p>
          <a:p>
            <a:r>
              <a:rPr lang="ru-RU" dirty="0"/>
              <a:t>И два копыта его коня.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Верной твердынею православья</a:t>
            </a:r>
          </a:p>
          <a:p>
            <a:r>
              <a:rPr lang="ru-RU" dirty="0"/>
              <a:t>Врезан </a:t>
            </a:r>
            <a:r>
              <a:rPr lang="ru-RU" dirty="0" err="1"/>
              <a:t>Исакий</a:t>
            </a:r>
            <a:r>
              <a:rPr lang="ru-RU" dirty="0"/>
              <a:t> в вышине,</a:t>
            </a:r>
          </a:p>
          <a:p>
            <a:r>
              <a:rPr lang="ru-RU" dirty="0"/>
              <a:t>Там отслужу молебен о </a:t>
            </a:r>
            <a:r>
              <a:rPr lang="ru-RU" dirty="0" err="1"/>
              <a:t>здравьи</a:t>
            </a:r>
            <a:endParaRPr lang="ru-RU" dirty="0"/>
          </a:p>
          <a:p>
            <a:r>
              <a:rPr lang="ru-RU" dirty="0"/>
              <a:t>Машеньки и панихиду по мне.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И всё ж навеки сердце угрюмо,</a:t>
            </a:r>
          </a:p>
          <a:p>
            <a:r>
              <a:rPr lang="ru-RU" dirty="0"/>
              <a:t>И трудно дышать, и больно жить…</a:t>
            </a:r>
          </a:p>
          <a:p>
            <a:r>
              <a:rPr lang="ru-RU" dirty="0"/>
              <a:t>Машенька, я никогда не думал,</a:t>
            </a:r>
          </a:p>
          <a:p>
            <a:r>
              <a:rPr lang="ru-RU" dirty="0"/>
              <a:t>Что можно так любить и грустить.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«Заблудившемся трамвае» </a:t>
            </a:r>
            <a:r>
              <a:rPr lang="ru-RU" dirty="0" smtClean="0"/>
              <a:t>все </a:t>
            </a:r>
            <a:r>
              <a:rPr lang="ru-RU" dirty="0"/>
              <a:t>живы – что подчёркивает неземную природу его системы координат. Это сон, но сон особенный, такой, какой можно увидеть только раз, на границе жизни и смерти – или в состоянии некоего откровения… </a:t>
            </a:r>
            <a:r>
              <a:rPr lang="ru-RU" dirty="0">
                <a:solidFill>
                  <a:srgbClr val="FF0000"/>
                </a:solidFill>
              </a:rPr>
              <a:t>Жанр </a:t>
            </a:r>
            <a:r>
              <a:rPr lang="ru-RU" dirty="0"/>
              <a:t>«Заблудившегося трамвая» можно было бы определить как </a:t>
            </a:r>
            <a:r>
              <a:rPr lang="ru-RU" dirty="0">
                <a:solidFill>
                  <a:srgbClr val="FF0000"/>
                </a:solidFill>
              </a:rPr>
              <a:t>откровение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Из  воспоминаний </a:t>
            </a:r>
            <a:r>
              <a:rPr lang="ru-RU" sz="3600" dirty="0">
                <a:solidFill>
                  <a:srgbClr val="FF0000"/>
                </a:solidFill>
              </a:rPr>
              <a:t>Ирины </a:t>
            </a:r>
            <a:r>
              <a:rPr lang="ru-RU" sz="3600" dirty="0" err="1">
                <a:solidFill>
                  <a:srgbClr val="FF0000"/>
                </a:solidFill>
              </a:rPr>
              <a:t>Одоевцевой</a:t>
            </a:r>
            <a:r>
              <a:rPr lang="ru-RU" sz="36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«Сам Гумилёв очень ценил «Трамвай».</a:t>
            </a:r>
          </a:p>
          <a:p>
            <a:r>
              <a:rPr lang="ru-RU" dirty="0"/>
              <a:t>– Не только поднялся вверх по лестнице, – говорил он, – но даже сразу через семь ступенек перемахнул.</a:t>
            </a:r>
          </a:p>
          <a:p>
            <a:r>
              <a:rPr lang="ru-RU" dirty="0"/>
              <a:t>– Почему семь? – удивилась я.</a:t>
            </a:r>
          </a:p>
          <a:p>
            <a:r>
              <a:rPr lang="ru-RU" dirty="0"/>
              <a:t>– Ну вам-то следует знать почему. Ведь и у вас в «Толчёном стекле» семь гробов, семь ворон, семь раз прокаркал вороний поп. Семь – число магическое, и мой «Трамвай» магическое стихотворение».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«Я зашла за Гумилёвым в 11 часов утра, чтобы идти вместе с ним в Дом искусств.</a:t>
            </a:r>
          </a:p>
          <a:p>
            <a:r>
              <a:rPr lang="ru-RU" dirty="0"/>
              <a:t>Он сам открыл мне дверь кухни и неестественно обрадовался моему приходу. Он находился в каком-то необычайно возбуждённом состоянии. Даже его глаза, обыкновенно сонные и тусклые, странно блестели, будто у него жар.</a:t>
            </a:r>
          </a:p>
          <a:p>
            <a:r>
              <a:rPr lang="ru-RU" dirty="0"/>
              <a:t>– Нет, мы никуда не пойдём, – сразу заявил он. – Я недавно вернулся домой и страшно устал. Я всю ночь играл в карты и много выиграл. Мы останемся здесь и будем пить чай.</a:t>
            </a:r>
          </a:p>
          <a:p>
            <a:r>
              <a:rPr lang="ru-RU" dirty="0"/>
              <a:t>Я поздравила его с выигрышем, но он махнул на меня рукой.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– Чушь! Поздравить вы меня можете, но совсем не с выигрышем. Ведь мне в картах, на войне и в любви всегда везёт.</a:t>
            </a:r>
          </a:p>
          <a:p>
            <a:r>
              <a:rPr lang="ru-RU" dirty="0"/>
              <a:t>«Разве всегда?..» – спросила я себя.</a:t>
            </a:r>
          </a:p>
          <a:p>
            <a:r>
              <a:rPr lang="ru-RU" dirty="0"/>
              <a:t>А он уже продолжал:</a:t>
            </a:r>
          </a:p>
          <a:p>
            <a:r>
              <a:rPr lang="ru-RU" dirty="0"/>
              <a:t>– Поздравить вы меня можете с совершенно необычайными стихами, которые я сочинил, возвращаясь домой. И так неожиданно. – Он задумался на мгновение. – Я и сейчас не понимаю, как это произошло. Я шёл по мосту через Неву – заря, и никого кругом. Пусто. Только вороны каркают. И вдруг мимо меня совсем близко пролетел трамвай. Искры трамвая, как огненная дорожка на </a:t>
            </a:r>
            <a:r>
              <a:rPr lang="ru-RU" dirty="0" err="1"/>
              <a:t>розовой</a:t>
            </a:r>
            <a:r>
              <a:rPr lang="ru-RU" dirty="0"/>
              <a:t> заре. Я остановился. Меня что-то вдруг пронзило, осенило. Ветер подул мне в лицо, и я как будто что-то вспомнил, что было давно, и в то же время как будто увидел то, что будет потом. Но все так смутно и томительно. Я оглянулся, не понимая, где я и что со мной. Я постоял на мосту, держась за перила, потом медленно двинулся дальше, домой. И тут-то и случилось. Я сразу нашёл первую строфу, как будто получил её готовой, а не сам сочинил. Слушайте: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Шёл я по улице незнакомой</a:t>
            </a:r>
          </a:p>
          <a:p>
            <a:r>
              <a:rPr lang="ru-RU" dirty="0"/>
              <a:t>И вдруг услышал вороний грай,</a:t>
            </a:r>
          </a:p>
          <a:p>
            <a:r>
              <a:rPr lang="ru-RU" dirty="0"/>
              <a:t>И звоны лир, и дальние громы —</a:t>
            </a:r>
          </a:p>
          <a:p>
            <a:r>
              <a:rPr lang="ru-RU" dirty="0"/>
              <a:t>Передо мной летел трамвай.</a:t>
            </a:r>
          </a:p>
          <a:p>
            <a:r>
              <a:rPr lang="ru-RU" dirty="0"/>
              <a:t>Я продолжал идти. Я продолжал произносить строчку за строчкой, будто читаю чужое стихотворение. Всё, всё до конца. Садитесь! Садитесь и слушайте!</a:t>
            </a:r>
          </a:p>
          <a:p>
            <a:r>
              <a:rPr lang="ru-RU" dirty="0"/>
              <a:t>Я сажусь тут же в кухне за стол, а он, стоя передо мной, взволнованно читает:</a:t>
            </a:r>
          </a:p>
          <a:p>
            <a:r>
              <a:rPr lang="ru-RU" dirty="0"/>
              <a:t>Как я вскочил на его подножку,</a:t>
            </a:r>
          </a:p>
          <a:p>
            <a:r>
              <a:rPr lang="ru-RU" dirty="0"/>
              <a:t>Было загадкою для меня.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Это совсем не похоже на прежние его стихи. Это что-то совсем новое, ещё небывалое. Я поражена, но он и сам поражён не меньше меня.</a:t>
            </a:r>
          </a:p>
          <a:p>
            <a:r>
              <a:rPr lang="ru-RU" dirty="0"/>
              <a:t>Когда он кончил читать, у него дрожали руки, и он, протянув их вперед, с удивлением смотрел на них.</a:t>
            </a:r>
          </a:p>
          <a:p>
            <a:r>
              <a:rPr lang="ru-RU" dirty="0"/>
              <a:t>– Оттого, должно быть, что я не спал всю ночь, пил, играл в карты – я ведь очень азартный – и предельно устал, оттого, должно быть, такое сумасшедшее вдохновение. Я всё ещё не могу прийти в себя. У меня голова кружится. Я полежу на диване в кабинете, а вы постарайтесь вскипятить чай. Сумеете?..»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стихотворение было </a:t>
            </a:r>
            <a:r>
              <a:rPr lang="ru-RU" dirty="0">
                <a:solidFill>
                  <a:srgbClr val="FF0000"/>
                </a:solidFill>
              </a:rPr>
              <a:t>написано на вдохновении, на одном дыхании</a:t>
            </a:r>
            <a:r>
              <a:rPr lang="ru-RU" dirty="0"/>
              <a:t>. Оно вовсе не из тех стихов, что кропотливо и дотошно «конструируются», ожидая такого же кропотливого и дотошного анализа.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понять это стихотворение, нужно двинуться в </a:t>
            </a:r>
            <a:r>
              <a:rPr lang="ru-RU" dirty="0">
                <a:solidFill>
                  <a:srgbClr val="FF0000"/>
                </a:solidFill>
              </a:rPr>
              <a:t>путешествие на «Заблудившемся трамвае</a:t>
            </a:r>
            <a:r>
              <a:rPr lang="ru-RU" dirty="0"/>
              <a:t>» вместе с автором и посмотреть, куда приведёт этот путь.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взять, например, </a:t>
            </a:r>
            <a:r>
              <a:rPr lang="ru-RU" dirty="0">
                <a:solidFill>
                  <a:srgbClr val="FF0000"/>
                </a:solidFill>
              </a:rPr>
              <a:t>образ трамвая</a:t>
            </a:r>
            <a:r>
              <a:rPr lang="ru-RU" dirty="0"/>
              <a:t>, то его источником будет, как мы знаем по свидетельству Ирины </a:t>
            </a:r>
            <a:r>
              <a:rPr lang="ru-RU" dirty="0" err="1"/>
              <a:t>Одоевцевой</a:t>
            </a:r>
            <a:r>
              <a:rPr lang="ru-RU" dirty="0"/>
              <a:t> и других мемуаристов, реальный трамвай, увиденный Гумилёвым на улице утреннего Петрограда; но </a:t>
            </a:r>
            <a:r>
              <a:rPr lang="ru-RU" dirty="0">
                <a:solidFill>
                  <a:srgbClr val="FF0000"/>
                </a:solidFill>
              </a:rPr>
              <a:t>между ним и трамваем </a:t>
            </a:r>
            <a:r>
              <a:rPr lang="ru-RU" dirty="0"/>
              <a:t>из стихотворения (явно потусторонней природы) – </a:t>
            </a:r>
            <a:r>
              <a:rPr lang="ru-RU" dirty="0">
                <a:solidFill>
                  <a:srgbClr val="FF0000"/>
                </a:solidFill>
              </a:rPr>
              <a:t>настоящая пропасть</a:t>
            </a:r>
            <a:r>
              <a:rPr lang="ru-RU" dirty="0"/>
              <a:t>, они просто из разных миров…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1740</Words>
  <Application>Microsoft Office PowerPoint</Application>
  <PresentationFormat>Экран (4:3)</PresentationFormat>
  <Paragraphs>86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Н.Гумилёв «Заблудившийся трамвай»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Из  воспоминаний Ирины Одоевцевой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Larisa</cp:lastModifiedBy>
  <cp:revision>4</cp:revision>
  <dcterms:created xsi:type="dcterms:W3CDTF">2015-11-14T17:00:54Z</dcterms:created>
  <dcterms:modified xsi:type="dcterms:W3CDTF">2015-11-14T17:37:19Z</dcterms:modified>
</cp:coreProperties>
</file>