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6" r:id="rId4"/>
    <p:sldId id="279" r:id="rId5"/>
    <p:sldId id="300" r:id="rId6"/>
    <p:sldId id="302" r:id="rId7"/>
    <p:sldId id="290" r:id="rId8"/>
    <p:sldId id="297" r:id="rId9"/>
    <p:sldId id="299" r:id="rId10"/>
    <p:sldId id="292" r:id="rId11"/>
    <p:sldId id="283" r:id="rId12"/>
    <p:sldId id="284" r:id="rId13"/>
    <p:sldId id="291" r:id="rId14"/>
    <p:sldId id="298" r:id="rId15"/>
    <p:sldId id="294" r:id="rId16"/>
    <p:sldId id="293" r:id="rId17"/>
    <p:sldId id="295" r:id="rId18"/>
    <p:sldId id="288" r:id="rId19"/>
    <p:sldId id="287" r:id="rId20"/>
    <p:sldId id="285" r:id="rId21"/>
    <p:sldId id="289" r:id="rId22"/>
    <p:sldId id="296" r:id="rId23"/>
    <p:sldId id="30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963" autoAdjust="0"/>
  </p:normalViewPr>
  <p:slideViewPr>
    <p:cSldViewPr>
      <p:cViewPr varScale="1">
        <p:scale>
          <a:sx n="58" d="100"/>
          <a:sy n="58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AE152-8AE0-4B6D-9909-B14939CFDB43}" type="doc">
      <dgm:prSet loTypeId="urn:microsoft.com/office/officeart/2005/8/layout/hProcess7#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76D5B-75C6-4A2F-9F68-525EF329851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FFF87037-D2E2-42BF-B0E2-2AF93C7D55D4}" type="parTrans" cxnId="{114AD371-1060-4A24-8C9A-1FF9F07FF4AC}">
      <dgm:prSet/>
      <dgm:spPr/>
      <dgm:t>
        <a:bodyPr/>
        <a:lstStyle/>
        <a:p>
          <a:endParaRPr lang="ru-RU"/>
        </a:p>
      </dgm:t>
    </dgm:pt>
    <dgm:pt modelId="{98B7F9E4-6E8C-41BB-94AC-D7DC0553E511}" type="sibTrans" cxnId="{114AD371-1060-4A24-8C9A-1FF9F07FF4AC}">
      <dgm:prSet/>
      <dgm:spPr/>
      <dgm:t>
        <a:bodyPr/>
        <a:lstStyle/>
        <a:p>
          <a:endParaRPr lang="ru-RU"/>
        </a:p>
      </dgm:t>
    </dgm:pt>
    <dgm:pt modelId="{D85D8862-BCE2-4936-AEC5-B66A85F0EF1A}">
      <dgm:prSet phldrT="[Текст]" phldr="1"/>
      <dgm:spPr/>
      <dgm:t>
        <a:bodyPr/>
        <a:lstStyle/>
        <a:p>
          <a:endParaRPr lang="ru-RU" dirty="0"/>
        </a:p>
      </dgm:t>
    </dgm:pt>
    <dgm:pt modelId="{8E49EBC3-C43C-4F9D-9193-B56B9EAEF1FB}" type="parTrans" cxnId="{C6DC688F-9091-4CF5-9EFA-A7D626F7FF4B}">
      <dgm:prSet/>
      <dgm:spPr/>
      <dgm:t>
        <a:bodyPr/>
        <a:lstStyle/>
        <a:p>
          <a:endParaRPr lang="ru-RU"/>
        </a:p>
      </dgm:t>
    </dgm:pt>
    <dgm:pt modelId="{01A9F108-BD6D-4643-AA58-FF32ADD4EDE5}" type="sibTrans" cxnId="{C6DC688F-9091-4CF5-9EFA-A7D626F7FF4B}">
      <dgm:prSet/>
      <dgm:spPr/>
      <dgm:t>
        <a:bodyPr/>
        <a:lstStyle/>
        <a:p>
          <a:endParaRPr lang="ru-RU"/>
        </a:p>
      </dgm:t>
    </dgm:pt>
    <dgm:pt modelId="{47FC82E5-0ECE-4845-A075-F9795E60D381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1ED55E5-335E-48C7-B4E1-622993AB1405}" type="parTrans" cxnId="{0AE05B2F-D8FA-4D01-8827-616FB77BE587}">
      <dgm:prSet/>
      <dgm:spPr/>
      <dgm:t>
        <a:bodyPr/>
        <a:lstStyle/>
        <a:p>
          <a:endParaRPr lang="ru-RU"/>
        </a:p>
      </dgm:t>
    </dgm:pt>
    <dgm:pt modelId="{D028A6BE-0914-4ECF-834C-F86A7D927F9D}" type="sibTrans" cxnId="{0AE05B2F-D8FA-4D01-8827-616FB77BE587}">
      <dgm:prSet/>
      <dgm:spPr/>
      <dgm:t>
        <a:bodyPr/>
        <a:lstStyle/>
        <a:p>
          <a:endParaRPr lang="ru-RU"/>
        </a:p>
      </dgm:t>
    </dgm:pt>
    <dgm:pt modelId="{C949617F-0898-4C37-BAD7-42499FC0429A}">
      <dgm:prSet phldrT="[Текст]" phldr="1"/>
      <dgm:spPr/>
      <dgm:t>
        <a:bodyPr/>
        <a:lstStyle/>
        <a:p>
          <a:endParaRPr lang="ru-RU" dirty="0"/>
        </a:p>
      </dgm:t>
    </dgm:pt>
    <dgm:pt modelId="{BE5FB3B0-EAD2-4BA7-8EB8-5B0314A62300}" type="parTrans" cxnId="{39DE3A85-7ECA-45D2-86A1-F0954F28E0F5}">
      <dgm:prSet/>
      <dgm:spPr/>
      <dgm:t>
        <a:bodyPr/>
        <a:lstStyle/>
        <a:p>
          <a:endParaRPr lang="ru-RU"/>
        </a:p>
      </dgm:t>
    </dgm:pt>
    <dgm:pt modelId="{7F53DF05-690F-4D2A-A528-953D88E92B1F}" type="sibTrans" cxnId="{39DE3A85-7ECA-45D2-86A1-F0954F28E0F5}">
      <dgm:prSet/>
      <dgm:spPr/>
      <dgm:t>
        <a:bodyPr/>
        <a:lstStyle/>
        <a:p>
          <a:endParaRPr lang="ru-RU"/>
        </a:p>
      </dgm:t>
    </dgm:pt>
    <dgm:pt modelId="{2CC437E6-BB44-4E60-BCD4-EC9483456A42}" type="pres">
      <dgm:prSet presAssocID="{177AE152-8AE0-4B6D-9909-B14939CFDB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90578-EA6E-4EC3-BC13-43129C7FDBA5}" type="pres">
      <dgm:prSet presAssocID="{86476D5B-75C6-4A2F-9F68-525EF329851E}" presName="compositeNode" presStyleCnt="0">
        <dgm:presLayoutVars>
          <dgm:bulletEnabled val="1"/>
        </dgm:presLayoutVars>
      </dgm:prSet>
      <dgm:spPr/>
    </dgm:pt>
    <dgm:pt modelId="{5C596FAF-4411-4002-95EA-F67740E93687}" type="pres">
      <dgm:prSet presAssocID="{86476D5B-75C6-4A2F-9F68-525EF329851E}" presName="bgRect" presStyleLbl="node1" presStyleIdx="0" presStyleCnt="2" custScaleX="24653" custLinFactNeighborX="-19189" custLinFactNeighborY="-1975"/>
      <dgm:spPr/>
      <dgm:t>
        <a:bodyPr/>
        <a:lstStyle/>
        <a:p>
          <a:endParaRPr lang="ru-RU"/>
        </a:p>
      </dgm:t>
    </dgm:pt>
    <dgm:pt modelId="{D483BE74-6D12-437A-9430-B2E83A36D40D}" type="pres">
      <dgm:prSet presAssocID="{86476D5B-75C6-4A2F-9F68-525EF329851E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1411B-8894-4FC6-B021-74CA7D35C5AD}" type="pres">
      <dgm:prSet presAssocID="{86476D5B-75C6-4A2F-9F68-525EF329851E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B486A-661C-4F8B-B26F-1202B9EFE2F0}" type="pres">
      <dgm:prSet presAssocID="{98B7F9E4-6E8C-41BB-94AC-D7DC0553E511}" presName="hSp" presStyleCnt="0"/>
      <dgm:spPr/>
    </dgm:pt>
    <dgm:pt modelId="{3EE024AD-655A-4685-94ED-F2F776463B35}" type="pres">
      <dgm:prSet presAssocID="{98B7F9E4-6E8C-41BB-94AC-D7DC0553E511}" presName="vProcSp" presStyleCnt="0"/>
      <dgm:spPr/>
    </dgm:pt>
    <dgm:pt modelId="{58ABA30E-12F7-44EB-B35E-2C8E0E9FC232}" type="pres">
      <dgm:prSet presAssocID="{98B7F9E4-6E8C-41BB-94AC-D7DC0553E511}" presName="vSp1" presStyleCnt="0"/>
      <dgm:spPr/>
    </dgm:pt>
    <dgm:pt modelId="{3950C951-2219-4CD8-BF1D-6D1A01254071}" type="pres">
      <dgm:prSet presAssocID="{98B7F9E4-6E8C-41BB-94AC-D7DC0553E511}" presName="simulatedConn" presStyleLbl="solidFgAcc1" presStyleIdx="0" presStyleCnt="1" custFlipVert="1" custFlipHor="1" custScaleX="92934" custScaleY="21274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BA9CC40-D3F5-4833-A4FA-4D5B738CBC54}" type="pres">
      <dgm:prSet presAssocID="{98B7F9E4-6E8C-41BB-94AC-D7DC0553E511}" presName="vSp2" presStyleCnt="0"/>
      <dgm:spPr/>
    </dgm:pt>
    <dgm:pt modelId="{9D2443D4-13BC-49AC-AB33-CB364BFFBC8F}" type="pres">
      <dgm:prSet presAssocID="{98B7F9E4-6E8C-41BB-94AC-D7DC0553E511}" presName="sibTrans" presStyleCnt="0"/>
      <dgm:spPr/>
    </dgm:pt>
    <dgm:pt modelId="{696D9768-D7EB-4013-98A2-318B8D6BFEE6}" type="pres">
      <dgm:prSet presAssocID="{47FC82E5-0ECE-4845-A075-F9795E60D381}" presName="compositeNode" presStyleCnt="0">
        <dgm:presLayoutVars>
          <dgm:bulletEnabled val="1"/>
        </dgm:presLayoutVars>
      </dgm:prSet>
      <dgm:spPr/>
    </dgm:pt>
    <dgm:pt modelId="{D28E8AAE-DCD6-4432-9FD8-359CE146850B}" type="pres">
      <dgm:prSet presAssocID="{47FC82E5-0ECE-4845-A075-F9795E60D381}" presName="bgRect" presStyleLbl="node1" presStyleIdx="1" presStyleCnt="2" custScaleX="30012" custLinFactNeighborX="14623" custLinFactNeighborY="-1170"/>
      <dgm:spPr/>
      <dgm:t>
        <a:bodyPr/>
        <a:lstStyle/>
        <a:p>
          <a:endParaRPr lang="ru-RU"/>
        </a:p>
      </dgm:t>
    </dgm:pt>
    <dgm:pt modelId="{74C055CD-5040-49CF-A5EF-F1C058902F8B}" type="pres">
      <dgm:prSet presAssocID="{47FC82E5-0ECE-4845-A075-F9795E60D38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60791-0BDB-4B2A-BBA7-605A194E61E4}" type="pres">
      <dgm:prSet presAssocID="{47FC82E5-0ECE-4845-A075-F9795E60D38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E3A85-7ECA-45D2-86A1-F0954F28E0F5}" srcId="{47FC82E5-0ECE-4845-A075-F9795E60D381}" destId="{C949617F-0898-4C37-BAD7-42499FC0429A}" srcOrd="0" destOrd="0" parTransId="{BE5FB3B0-EAD2-4BA7-8EB8-5B0314A62300}" sibTransId="{7F53DF05-690F-4D2A-A528-953D88E92B1F}"/>
    <dgm:cxn modelId="{769A7CD9-2884-4B12-A860-4D0A1E815E97}" type="presOf" srcId="{177AE152-8AE0-4B6D-9909-B14939CFDB43}" destId="{2CC437E6-BB44-4E60-BCD4-EC9483456A42}" srcOrd="0" destOrd="0" presId="urn:microsoft.com/office/officeart/2005/8/layout/hProcess7#1"/>
    <dgm:cxn modelId="{7944F06F-40BB-4CCD-93B7-F2353363FC07}" type="presOf" srcId="{47FC82E5-0ECE-4845-A075-F9795E60D381}" destId="{74C055CD-5040-49CF-A5EF-F1C058902F8B}" srcOrd="1" destOrd="0" presId="urn:microsoft.com/office/officeart/2005/8/layout/hProcess7#1"/>
    <dgm:cxn modelId="{114AD371-1060-4A24-8C9A-1FF9F07FF4AC}" srcId="{177AE152-8AE0-4B6D-9909-B14939CFDB43}" destId="{86476D5B-75C6-4A2F-9F68-525EF329851E}" srcOrd="0" destOrd="0" parTransId="{FFF87037-D2E2-42BF-B0E2-2AF93C7D55D4}" sibTransId="{98B7F9E4-6E8C-41BB-94AC-D7DC0553E511}"/>
    <dgm:cxn modelId="{D7F84F8B-A52A-47F4-BBAD-076C76951318}" type="presOf" srcId="{D85D8862-BCE2-4936-AEC5-B66A85F0EF1A}" destId="{BAA1411B-8894-4FC6-B021-74CA7D35C5AD}" srcOrd="0" destOrd="0" presId="urn:microsoft.com/office/officeart/2005/8/layout/hProcess7#1"/>
    <dgm:cxn modelId="{EF4906C0-CAE4-40DC-BAF4-8B13D78F505F}" type="presOf" srcId="{86476D5B-75C6-4A2F-9F68-525EF329851E}" destId="{D483BE74-6D12-437A-9430-B2E83A36D40D}" srcOrd="1" destOrd="0" presId="urn:microsoft.com/office/officeart/2005/8/layout/hProcess7#1"/>
    <dgm:cxn modelId="{E433FE82-6801-45B5-B701-92E2D17C16C9}" type="presOf" srcId="{86476D5B-75C6-4A2F-9F68-525EF329851E}" destId="{5C596FAF-4411-4002-95EA-F67740E93687}" srcOrd="0" destOrd="0" presId="urn:microsoft.com/office/officeart/2005/8/layout/hProcess7#1"/>
    <dgm:cxn modelId="{0AE05B2F-D8FA-4D01-8827-616FB77BE587}" srcId="{177AE152-8AE0-4B6D-9909-B14939CFDB43}" destId="{47FC82E5-0ECE-4845-A075-F9795E60D381}" srcOrd="1" destOrd="0" parTransId="{91ED55E5-335E-48C7-B4E1-622993AB1405}" sibTransId="{D028A6BE-0914-4ECF-834C-F86A7D927F9D}"/>
    <dgm:cxn modelId="{C6DC688F-9091-4CF5-9EFA-A7D626F7FF4B}" srcId="{86476D5B-75C6-4A2F-9F68-525EF329851E}" destId="{D85D8862-BCE2-4936-AEC5-B66A85F0EF1A}" srcOrd="0" destOrd="0" parTransId="{8E49EBC3-C43C-4F9D-9193-B56B9EAEF1FB}" sibTransId="{01A9F108-BD6D-4643-AA58-FF32ADD4EDE5}"/>
    <dgm:cxn modelId="{FE1D5160-6ECE-45AB-8FEC-FAEE4D0D1FE1}" type="presOf" srcId="{47FC82E5-0ECE-4845-A075-F9795E60D381}" destId="{D28E8AAE-DCD6-4432-9FD8-359CE146850B}" srcOrd="0" destOrd="0" presId="urn:microsoft.com/office/officeart/2005/8/layout/hProcess7#1"/>
    <dgm:cxn modelId="{542768C0-BA97-445E-9A1A-7C0031509678}" type="presOf" srcId="{C949617F-0898-4C37-BAD7-42499FC0429A}" destId="{F8B60791-0BDB-4B2A-BBA7-605A194E61E4}" srcOrd="0" destOrd="0" presId="urn:microsoft.com/office/officeart/2005/8/layout/hProcess7#1"/>
    <dgm:cxn modelId="{63684745-A4B8-4F03-9A40-D1515B247FF2}" type="presParOf" srcId="{2CC437E6-BB44-4E60-BCD4-EC9483456A42}" destId="{4B690578-EA6E-4EC3-BC13-43129C7FDBA5}" srcOrd="0" destOrd="0" presId="urn:microsoft.com/office/officeart/2005/8/layout/hProcess7#1"/>
    <dgm:cxn modelId="{C78768F9-F82B-4BA9-868B-3C9C2985869A}" type="presParOf" srcId="{4B690578-EA6E-4EC3-BC13-43129C7FDBA5}" destId="{5C596FAF-4411-4002-95EA-F67740E93687}" srcOrd="0" destOrd="0" presId="urn:microsoft.com/office/officeart/2005/8/layout/hProcess7#1"/>
    <dgm:cxn modelId="{11A83A4A-B33C-43FA-A436-5DF630FFE6EC}" type="presParOf" srcId="{4B690578-EA6E-4EC3-BC13-43129C7FDBA5}" destId="{D483BE74-6D12-437A-9430-B2E83A36D40D}" srcOrd="1" destOrd="0" presId="urn:microsoft.com/office/officeart/2005/8/layout/hProcess7#1"/>
    <dgm:cxn modelId="{EDAE5AD6-B622-4AEA-BA71-231FBA9F5DEF}" type="presParOf" srcId="{4B690578-EA6E-4EC3-BC13-43129C7FDBA5}" destId="{BAA1411B-8894-4FC6-B021-74CA7D35C5AD}" srcOrd="2" destOrd="0" presId="urn:microsoft.com/office/officeart/2005/8/layout/hProcess7#1"/>
    <dgm:cxn modelId="{B8DB871F-5737-4209-94B5-1F1437CECE1C}" type="presParOf" srcId="{2CC437E6-BB44-4E60-BCD4-EC9483456A42}" destId="{7AFB486A-661C-4F8B-B26F-1202B9EFE2F0}" srcOrd="1" destOrd="0" presId="urn:microsoft.com/office/officeart/2005/8/layout/hProcess7#1"/>
    <dgm:cxn modelId="{0E89131E-E750-449A-A8B1-7D48CBFE429F}" type="presParOf" srcId="{2CC437E6-BB44-4E60-BCD4-EC9483456A42}" destId="{3EE024AD-655A-4685-94ED-F2F776463B35}" srcOrd="2" destOrd="0" presId="urn:microsoft.com/office/officeart/2005/8/layout/hProcess7#1"/>
    <dgm:cxn modelId="{84F26821-4E67-49D1-9967-B7871FBF3F91}" type="presParOf" srcId="{3EE024AD-655A-4685-94ED-F2F776463B35}" destId="{58ABA30E-12F7-44EB-B35E-2C8E0E9FC232}" srcOrd="0" destOrd="0" presId="urn:microsoft.com/office/officeart/2005/8/layout/hProcess7#1"/>
    <dgm:cxn modelId="{040C6084-1C60-4AF2-9CE6-0B0ED73B0F2E}" type="presParOf" srcId="{3EE024AD-655A-4685-94ED-F2F776463B35}" destId="{3950C951-2219-4CD8-BF1D-6D1A01254071}" srcOrd="1" destOrd="0" presId="urn:microsoft.com/office/officeart/2005/8/layout/hProcess7#1"/>
    <dgm:cxn modelId="{9C003069-93DD-400C-A497-4552980E2690}" type="presParOf" srcId="{3EE024AD-655A-4685-94ED-F2F776463B35}" destId="{3BA9CC40-D3F5-4833-A4FA-4D5B738CBC54}" srcOrd="2" destOrd="0" presId="urn:microsoft.com/office/officeart/2005/8/layout/hProcess7#1"/>
    <dgm:cxn modelId="{97E7DBCA-55E7-40C6-A708-7A27A4339C9E}" type="presParOf" srcId="{2CC437E6-BB44-4E60-BCD4-EC9483456A42}" destId="{9D2443D4-13BC-49AC-AB33-CB364BFFBC8F}" srcOrd="3" destOrd="0" presId="urn:microsoft.com/office/officeart/2005/8/layout/hProcess7#1"/>
    <dgm:cxn modelId="{39813AC2-F9B2-461F-9222-598E27968F68}" type="presParOf" srcId="{2CC437E6-BB44-4E60-BCD4-EC9483456A42}" destId="{696D9768-D7EB-4013-98A2-318B8D6BFEE6}" srcOrd="4" destOrd="0" presId="urn:microsoft.com/office/officeart/2005/8/layout/hProcess7#1"/>
    <dgm:cxn modelId="{E7E47E10-BCA3-4525-B6C2-5E56177BA30D}" type="presParOf" srcId="{696D9768-D7EB-4013-98A2-318B8D6BFEE6}" destId="{D28E8AAE-DCD6-4432-9FD8-359CE146850B}" srcOrd="0" destOrd="0" presId="urn:microsoft.com/office/officeart/2005/8/layout/hProcess7#1"/>
    <dgm:cxn modelId="{45B648DD-DB7A-4593-8CE7-29AC06B892A7}" type="presParOf" srcId="{696D9768-D7EB-4013-98A2-318B8D6BFEE6}" destId="{74C055CD-5040-49CF-A5EF-F1C058902F8B}" srcOrd="1" destOrd="0" presId="urn:microsoft.com/office/officeart/2005/8/layout/hProcess7#1"/>
    <dgm:cxn modelId="{938902BA-127B-4659-9807-96B91F6FA6FA}" type="presParOf" srcId="{696D9768-D7EB-4013-98A2-318B8D6BFEE6}" destId="{F8B60791-0BDB-4B2A-BBA7-605A194E61E4}" srcOrd="2" destOrd="0" presId="urn:microsoft.com/office/officeart/2005/8/layout/hProcess7#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96FAF-4411-4002-95EA-F67740E93687}">
      <dsp:nvSpPr>
        <dsp:cNvPr id="0" name=""/>
        <dsp:cNvSpPr/>
      </dsp:nvSpPr>
      <dsp:spPr>
        <a:xfrm>
          <a:off x="0" y="0"/>
          <a:ext cx="1637879" cy="210343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16200000">
        <a:off x="-698621" y="698621"/>
        <a:ext cx="1724819" cy="327575"/>
      </dsp:txXfrm>
    </dsp:sp>
    <dsp:sp modelId="{BAA1411B-8894-4FC6-B021-74CA7D35C5AD}">
      <dsp:nvSpPr>
        <dsp:cNvPr id="0" name=""/>
        <dsp:cNvSpPr/>
      </dsp:nvSpPr>
      <dsp:spPr>
        <a:xfrm>
          <a:off x="690500" y="0"/>
          <a:ext cx="1220220" cy="210343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90500" y="0"/>
        <a:ext cx="1220220" cy="2103438"/>
      </dsp:txXfrm>
    </dsp:sp>
    <dsp:sp modelId="{D28E8AAE-DCD6-4432-9FD8-359CE146850B}">
      <dsp:nvSpPr>
        <dsp:cNvPr id="0" name=""/>
        <dsp:cNvSpPr/>
      </dsp:nvSpPr>
      <dsp:spPr>
        <a:xfrm>
          <a:off x="4254324" y="0"/>
          <a:ext cx="1993917" cy="210343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6200000">
        <a:off x="3591306" y="663017"/>
        <a:ext cx="1724819" cy="398783"/>
      </dsp:txXfrm>
    </dsp:sp>
    <dsp:sp modelId="{3950C951-2219-4CD8-BF1D-6D1A01254071}">
      <dsp:nvSpPr>
        <dsp:cNvPr id="0" name=""/>
        <dsp:cNvSpPr/>
      </dsp:nvSpPr>
      <dsp:spPr>
        <a:xfrm rot="5400000" flipH="1" flipV="1">
          <a:off x="3278866" y="1437451"/>
          <a:ext cx="74327" cy="926143"/>
        </a:xfrm>
        <a:prstGeom prst="left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60791-0BDB-4B2A-BBA7-605A194E61E4}">
      <dsp:nvSpPr>
        <dsp:cNvPr id="0" name=""/>
        <dsp:cNvSpPr/>
      </dsp:nvSpPr>
      <dsp:spPr>
        <a:xfrm>
          <a:off x="4990219" y="0"/>
          <a:ext cx="1485468" cy="210343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0" bIns="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 dirty="0"/>
        </a:p>
      </dsp:txBody>
      <dsp:txXfrm>
        <a:off x="4990219" y="0"/>
        <a:ext cx="1485468" cy="2103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BB1C5-4220-4C63-B7A1-4373E5F1E4C7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98EDA-6DAA-48F2-8A7C-84EA97C04B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26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98EDA-6DAA-48F2-8A7C-84EA97C04B7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352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in.org.ru/book/2243766.jpg" TargetMode="External"/><Relationship Id="rId7" Type="http://schemas.openxmlformats.org/officeDocument/2006/relationships/hyperlink" Target="http://i.arts.in.ua/i/1134/19410.jpg" TargetMode="External"/><Relationship Id="rId2" Type="http://schemas.openxmlformats.org/officeDocument/2006/relationships/hyperlink" Target="http://img-fotki.yandex.ru/get/6605/163781271.39/0_7cca1_a28d7c88_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i.arts.in.ua/i/1134/19412.jpg" TargetMode="External"/><Relationship Id="rId5" Type="http://schemas.openxmlformats.org/officeDocument/2006/relationships/hyperlink" Target="http://i.arts.in.ua/i/1134/19413.jpg" TargetMode="External"/><Relationship Id="rId4" Type="http://schemas.openxmlformats.org/officeDocument/2006/relationships/hyperlink" Target="http://i.arts.in.ua/i/1134/20456.jp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Наташа\Рабочий стол\Нос. Гоголя\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15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 userDrawn="1"/>
        </p:nvSpPr>
        <p:spPr>
          <a:xfrm>
            <a:off x="5786446" y="142852"/>
            <a:ext cx="3214710" cy="3857652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3" descr="C:\Мои документы\ИЛЛЮСТРАЦИИ\Гоголь Портрет\5773_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3040070" cy="3714776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 userDrawn="1"/>
        </p:nvSpPr>
        <p:spPr>
          <a:xfrm>
            <a:off x="4714875" y="6357938"/>
            <a:ext cx="1285875" cy="35718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214938" y="142875"/>
            <a:ext cx="10001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класс </a:t>
            </a:r>
          </a:p>
        </p:txBody>
      </p:sp>
      <p:pic>
        <p:nvPicPr>
          <p:cNvPr id="7" name="Picture 7" descr="C:\Мои документы\СКРАП-НАБОРЫ\КНИГИ\открытая книга коричневая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3929063"/>
            <a:ext cx="38782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 userDrawn="1"/>
        </p:nvSpPr>
        <p:spPr>
          <a:xfrm>
            <a:off x="500063" y="285750"/>
            <a:ext cx="8215312" cy="628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3" descr="C:\Мои документы\СКРАП-НАБОРЫ\КНИГИ\открытая книга коричнева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143500"/>
            <a:ext cx="1905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Наташа\Рабочий стол\Нос. Гоголя\Чирятьев Николай 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0"/>
            <a:ext cx="3214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 userDrawn="1"/>
        </p:nvSpPr>
        <p:spPr>
          <a:xfrm>
            <a:off x="357188" y="285750"/>
            <a:ext cx="6143625" cy="6429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Наташа\Рабочий стол\Нос. Гоголя\8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 userDrawn="1"/>
        </p:nvSpPr>
        <p:spPr>
          <a:xfrm>
            <a:off x="1857375" y="285750"/>
            <a:ext cx="6929438" cy="6286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rot="21197905">
            <a:off x="22225" y="2754313"/>
            <a:ext cx="714375" cy="4286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>
            <a:off x="0" y="2857500"/>
            <a:ext cx="590550" cy="48895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rot="17621096">
            <a:off x="154781" y="3153569"/>
            <a:ext cx="614363" cy="42862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 rot="11746030">
            <a:off x="-90488" y="3363913"/>
            <a:ext cx="650876" cy="57943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 userDrawn="1"/>
        </p:nvSpPr>
        <p:spPr>
          <a:xfrm rot="17686607">
            <a:off x="-25400" y="3027363"/>
            <a:ext cx="762000" cy="5842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Наташа\Рабочий стол\Нос. Гоголя\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29448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 userDrawn="1"/>
        </p:nvSpPr>
        <p:spPr>
          <a:xfrm>
            <a:off x="1571625" y="142875"/>
            <a:ext cx="7358063" cy="6572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Наташа\Рабочий стол\Нос. Гоголя\6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5"/>
            <a:ext cx="914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 userDrawn="1"/>
        </p:nvSpPr>
        <p:spPr>
          <a:xfrm>
            <a:off x="285750" y="285750"/>
            <a:ext cx="8572500" cy="4000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142875" y="4929188"/>
            <a:ext cx="8786813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bg1"/>
                </a:solidFill>
                <a:latin typeface="+mn-lt"/>
                <a:hlinkClick r:id="rId2"/>
              </a:rPr>
              <a:t>http://img-fotki.yandex.ru/get/6605/163781271.39/0_7cca1_a28d7c88_S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- открытая книга коричневая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42875" y="4572000"/>
            <a:ext cx="7966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  <a:hlinkClick r:id="rId3"/>
              </a:rPr>
              <a:t>http://</a:t>
            </a:r>
            <a:r>
              <a:rPr lang="ru-RU" u="sng" dirty="0">
                <a:solidFill>
                  <a:schemeClr val="bg1"/>
                </a:solidFill>
                <a:latin typeface="+mn-lt"/>
                <a:hlinkClick r:id="rId3"/>
              </a:rPr>
              <a:t>www.bookin.org.ru/book/2243766.jpg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 - оформление титульного слайда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3286125"/>
            <a:ext cx="87360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latin typeface="+mn-lt"/>
                <a:hlinkClick r:id="rId4"/>
              </a:rPr>
              <a:t>http://i.arts.in.ua/i/1134/20456.jpg</a:t>
            </a:r>
            <a:r>
              <a:rPr lang="ru-RU" dirty="0">
                <a:latin typeface="+mn-lt"/>
              </a:rPr>
              <a:t>  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- иллюстрации </a:t>
            </a:r>
            <a:r>
              <a:rPr lang="ru-RU" dirty="0" err="1">
                <a:solidFill>
                  <a:schemeClr val="bg1"/>
                </a:solidFill>
                <a:latin typeface="+mn-lt"/>
              </a:rPr>
              <a:t>Чирятьева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Николая к повести «Нос»: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42875" y="3643313"/>
            <a:ext cx="526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bg1"/>
                </a:solidFill>
                <a:latin typeface="+mn-lt"/>
                <a:hlinkClick r:id="rId5"/>
              </a:rPr>
              <a:t>http://i.arts.in.ua/i/1134/19413.jpg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 - фонарь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bg1"/>
                </a:solidFill>
                <a:latin typeface="+mn-lt"/>
                <a:hlinkClick r:id="rId6"/>
              </a:rPr>
              <a:t>http://i.arts.in.ua/i/1134/19412.jpg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  - жители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chemeClr val="bg1"/>
                </a:solidFill>
                <a:latin typeface="+mn-lt"/>
                <a:hlinkClick r:id="rId7"/>
              </a:rPr>
              <a:t>http://i.arts.in.ua/i/1134/19410.jpg</a:t>
            </a:r>
            <a:r>
              <a:rPr lang="ru-RU" dirty="0">
                <a:solidFill>
                  <a:schemeClr val="bg1"/>
                </a:solidFill>
                <a:latin typeface="+mn-lt"/>
              </a:rPr>
              <a:t>  - майор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42875" y="5572125"/>
            <a:ext cx="8786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Вы можете использовать шаблон для своих презентаций, но, пожалуйста, обязательно укажите автора: Морозова Наталья Терентьевна, учитель  русского языка и литературы МБОУ «Павловская СОШ» Павловского района Алтайского края, июль 2014.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    Творческих  вам успехов, коллеги!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9A9FA6-9BC1-44D2-A088-8AFA6E1A6D39}" type="datetimeFigureOut">
              <a:rPr lang="ru-RU" smtClean="0"/>
              <a:pPr/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6F145E-C0BF-4530-B241-ED6732E28F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41318767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98AC45-C8FF-43AC-9B7D-A43F932D078A}" type="datetimeFigureOut">
              <a:rPr lang="ru-RU"/>
              <a:pPr>
                <a:defRPr/>
              </a:pPr>
              <a:t>16.09.2018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F59A2-68E6-46C6-929A-B9D383E4E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945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Композиция 1 части повести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player.myshared.ru/17/1079069/slides/slide_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539" t="18127" r="11835" b="11709"/>
          <a:stretch/>
        </p:blipFill>
        <p:spPr bwMode="auto">
          <a:xfrm>
            <a:off x="389441" y="1029455"/>
            <a:ext cx="8453133" cy="580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7577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412777"/>
            <a:ext cx="5544616" cy="453650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выглядел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Чартков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начале повести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представляло собой его жилье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ли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Чартков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талантлив? Найдите подтверждение в тексте.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Характеристика героя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168352" cy="45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0122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2473"/>
            <a:ext cx="5544616" cy="57588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изображен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работы над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портретом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изы? 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нарушает работу художника?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относится к претензиям заказчика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примиряет его с ними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Гоголь так подробно описал первый портрет, а об остальных творениях художника упомянул только вскользь?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7" t="3460" r="55714" b="23397"/>
          <a:stretch/>
        </p:blipFill>
        <p:spPr bwMode="auto">
          <a:xfrm>
            <a:off x="5724129" y="692696"/>
            <a:ext cx="3419872" cy="471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1357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закончил жизнь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Чартков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929"/>
            <a:ext cx="3456384" cy="51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://player.myshared.ru/17/1079069/slides/slide_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52" t="8053" r="15905" b="41011"/>
          <a:stretch/>
        </p:blipFill>
        <p:spPr bwMode="auto">
          <a:xfrm>
            <a:off x="323528" y="1535853"/>
            <a:ext cx="3384376" cy="514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6020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17/1029731/slides/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38" b="10166"/>
          <a:stretch/>
        </p:blipFill>
        <p:spPr bwMode="auto">
          <a:xfrm>
            <a:off x="162862" y="201712"/>
            <a:ext cx="8861372" cy="6408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232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17/1079069/slides/slide_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5" t="10991" r="1938" b="11295"/>
          <a:stretch/>
        </p:blipFill>
        <p:spPr bwMode="auto">
          <a:xfrm>
            <a:off x="1" y="332655"/>
            <a:ext cx="9149030" cy="56216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098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Композиция 2 части повести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player.myshared.ru/17/1079069/slides/slide_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37" t="15152" r="8406" b="11197"/>
          <a:stretch/>
        </p:blipFill>
        <p:spPr bwMode="auto">
          <a:xfrm>
            <a:off x="467544" y="998870"/>
            <a:ext cx="8364410" cy="58591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5175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Аукцион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0" t="16158" r="64476" b="29238"/>
          <a:stretch/>
        </p:blipFill>
        <p:spPr bwMode="auto">
          <a:xfrm>
            <a:off x="11005" y="1196752"/>
            <a:ext cx="4055032" cy="566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Картинки по запросу портрет ростовщика Гогол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1" r="3116"/>
          <a:stretch/>
        </p:blipFill>
        <p:spPr bwMode="auto">
          <a:xfrm>
            <a:off x="4055032" y="2276872"/>
            <a:ext cx="5088968" cy="3860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3225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 ростовщика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Documents and Settings\Наташа\Рабочий стол\ПОРТРЕТ\Морозова 221-622-075\Молочко Валер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567" y="1052735"/>
            <a:ext cx="3298901" cy="439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44468" y="2564904"/>
            <a:ext cx="54760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2.Почему к ростовщику постоянно обращались люди за деньгами?</a:t>
            </a:r>
            <a:endParaRPr kumimoji="0" lang="ru-RU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1401" y="3555515"/>
            <a:ext cx="54590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3.Олицетворением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чего является сам ростовщик и  его портрет в повести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Н.В.Гоголя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1401" y="5053195"/>
            <a:ext cx="5459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4.Какие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перемены происходят в людях, которые связывают себя с ростовщиком?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4468" y="1052736"/>
            <a:ext cx="560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1.Какие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детали в описании внешности ростовщика настораживают читателя?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04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99991" y="2324066"/>
            <a:ext cx="4628067" cy="452596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ростовщик заказал свой портрет?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8980" y="274638"/>
            <a:ext cx="4387819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Ростовщик у художника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укрыниксы – Иллюстрация к повести Н.В.Гоголя “Портрет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" y="188640"/>
            <a:ext cx="4412956" cy="6448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8941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755576" y="3573016"/>
            <a:ext cx="8208912" cy="782960"/>
          </a:xfrm>
        </p:spPr>
        <p:txBody>
          <a:bodyPr/>
          <a:lstStyle/>
          <a:p>
            <a:pPr algn="l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Название не принадлежит Гоголю, дано редакторами его сочинений.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1833г.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исатель задумал книгу под названием «Лунный свет в разбитом окошке чердака на Васильевском острове в 16-й линии»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83" y="476672"/>
            <a:ext cx="832802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38" y="285750"/>
            <a:ext cx="8001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C000"/>
                </a:solidFill>
                <a:latin typeface="Calibri"/>
              </a:rPr>
              <a:t>Проблема выбора художниками своего   пути к  искусству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663411933"/>
              </p:ext>
            </p:extLst>
          </p:nvPr>
        </p:nvGraphicFramePr>
        <p:xfrm>
          <a:off x="1142976" y="1785926"/>
          <a:ext cx="6643734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143000" y="4000500"/>
            <a:ext cx="2000250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prstClr val="white"/>
                </a:solidFill>
                <a:hlinkClick r:id="" action="ppaction://noaction"/>
              </a:rPr>
              <a:t>Художник Андрей Петрович </a:t>
            </a:r>
            <a:r>
              <a:rPr lang="ru-RU" sz="2000" dirty="0" err="1">
                <a:solidFill>
                  <a:prstClr val="white"/>
                </a:solidFill>
                <a:hlinkClick r:id="" action="ppaction://noaction"/>
              </a:rPr>
              <a:t>Чартков</a:t>
            </a:r>
            <a:r>
              <a:rPr lang="ru-RU" sz="2000" dirty="0">
                <a:solidFill>
                  <a:prstClr val="white"/>
                </a:solidFill>
                <a:hlinkClick r:id="" action="ppaction://noaction"/>
              </a:rPr>
              <a:t>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4000500"/>
            <a:ext cx="2071687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prstClr val="white"/>
                </a:solidFill>
                <a:hlinkClick r:id="" action="ppaction://noaction"/>
              </a:rPr>
              <a:t>Художник, написавший портрет ростовщика   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785813" y="5214938"/>
            <a:ext cx="7786687" cy="1428750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rgbClr val="4521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prstClr val="white"/>
                </a:solidFill>
              </a:rPr>
              <a:t> Какие искушения и испытания прошёл каждый из художников, выбирая свою дорогу к истинному искусству?</a:t>
            </a:r>
          </a:p>
        </p:txBody>
      </p:sp>
    </p:spTree>
    <p:extLst>
      <p:ext uri="{BB962C8B-B14F-4D97-AF65-F5344CB8AC3E}">
        <p14:creationId xmlns="" xmlns:p14="http://schemas.microsoft.com/office/powerpoint/2010/main" val="200524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108520" y="1348423"/>
            <a:ext cx="7128792" cy="4525963"/>
          </a:xfrm>
        </p:spPr>
        <p:txBody>
          <a:bodyPr/>
          <a:lstStyle/>
          <a:p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«Талант есть </a:t>
            </a:r>
            <a:r>
              <a:rPr lang="ru-RU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драгоценнейший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дар бога – не погуби его. Исследуй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изучай все, что ни видишь,…умей находить внутреннюю мысль и… старайся постигнуть высокую тайну </a:t>
            </a:r>
            <a:r>
              <a:rPr lang="ru-RU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созданья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«Спасай чистоту души своей. Кто заключит в себе талант, тот чище всех должен быть душою. Другому простится многое, но ему не простится».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Советы  художника портрета своему сыну</a:t>
            </a: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Documents and Settings\Наташа\Рабочий стол\Гоголь Портрет\23210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91779" y="1628800"/>
            <a:ext cx="2313214" cy="34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7292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 искусства</a:t>
            </a:r>
            <a:endParaRPr lang="ru-RU" sz="4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player.myshared.ru/17/1079069/slides/slide_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00" t="35576" r="3096" b="14646"/>
          <a:stretch/>
        </p:blipFill>
        <p:spPr bwMode="auto">
          <a:xfrm>
            <a:off x="0" y="1343463"/>
            <a:ext cx="9144000" cy="55145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3163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Поветь «Портрет» не  несет  успокоения, показывая,  насколько  все  люди,  независимо  от  характера  и  высоты  убеждений, подвержены злу. Гоголь  переделал финал повести. В  первой  редакции облик  ростовщика таинственно испаряется  с  полотна, оставив чистым  холст.  В  окончательном  тексте повести портрет  ростовщика исчезает: </a:t>
            </a:r>
            <a:r>
              <a:rPr lang="ru-RU" sz="3200" u="sng" dirty="0" smtClean="0">
                <a:solidFill>
                  <a:schemeClr val="bg1"/>
                </a:solidFill>
              </a:rPr>
              <a:t>зло  опять пошло  бродить  по  свету…</a:t>
            </a:r>
            <a:endParaRPr lang="ru-RU" sz="32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848872" cy="1143000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«Невский проспект»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«Нос»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Портрет»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«Шинель»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«Записки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сумасшедшего»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«Рим»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306862"/>
            <a:ext cx="6693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«Петербургские повести»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003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«Портрет»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Портрет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" y="2576735"/>
            <a:ext cx="3364932" cy="423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43372" y="1135198"/>
            <a:ext cx="47330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Портрет" - не просто одна из "Петербургских повестей", в которой говорится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назначении писателя и его творения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- это произведение, где с наибольшей полнотой выражается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взгляд Гоголя на смысл и задачи искусства и самого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Художника.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Наташа\Рабочий стол\Гоголь Портрет\d2c6928ff68a79fc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583385">
            <a:off x="1002391" y="493884"/>
            <a:ext cx="13843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8342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/>
          <a:lstStyle/>
          <a:p>
            <a:r>
              <a:rPr lang="ru-RU" sz="3200" b="1" dirty="0" smtClean="0"/>
              <a:t>Н.Гоголь ставит сложные проблемы: </a:t>
            </a:r>
            <a:br>
              <a:rPr lang="ru-RU" sz="3200" b="1" dirty="0" smtClean="0"/>
            </a:br>
            <a:r>
              <a:rPr lang="ru-RU" sz="3200" b="1" dirty="0" smtClean="0"/>
              <a:t>Какова роль искусства в мире? </a:t>
            </a:r>
            <a:br>
              <a:rPr lang="ru-RU" sz="3200" b="1" dirty="0" smtClean="0"/>
            </a:br>
            <a:r>
              <a:rPr lang="ru-RU" sz="3200" b="1" dirty="0" smtClean="0"/>
              <a:t>Каково предназначение художника?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357430"/>
            <a:ext cx="7643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«Талант есть </a:t>
            </a:r>
            <a:r>
              <a:rPr lang="ru-RU" sz="3600" dirty="0" err="1" smtClean="0"/>
              <a:t>драгоценнейший</a:t>
            </a:r>
            <a:r>
              <a:rPr lang="ru-RU" sz="3600" dirty="0" smtClean="0"/>
              <a:t>  дар Бога – не погуби его»</a:t>
            </a:r>
          </a:p>
          <a:p>
            <a:r>
              <a:rPr lang="ru-RU" sz="3600" dirty="0" smtClean="0"/>
              <a:t>«…Спасай чистоту души своей. Кто заключил в себе талант, тот чище всех должен быть душою.»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повести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14488"/>
            <a:ext cx="792961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atin typeface="Monotype Corsiva" pitchFamily="66" charset="0"/>
              </a:rPr>
              <a:t>Ответственность </a:t>
            </a:r>
            <a:r>
              <a:rPr lang="ru-RU" sz="4400" b="1" i="1" dirty="0" smtClean="0">
                <a:latin typeface="Monotype Corsiva" pitchFamily="66" charset="0"/>
              </a:rPr>
              <a:t>человека за свою судьбу. </a:t>
            </a:r>
            <a:br>
              <a:rPr lang="ru-RU" sz="4400" b="1" i="1" dirty="0" smtClean="0">
                <a:latin typeface="Monotype Corsiva" pitchFamily="66" charset="0"/>
              </a:rPr>
            </a:br>
            <a:endParaRPr lang="ru-RU" sz="4400" b="1" i="1" dirty="0" smtClean="0">
              <a:latin typeface="Monotype Corsiva" pitchFamily="66" charset="0"/>
            </a:endParaRPr>
          </a:p>
          <a:p>
            <a:r>
              <a:rPr lang="ru-RU" sz="4400" b="1" i="1" dirty="0" smtClean="0">
                <a:latin typeface="Monotype Corsiva" pitchFamily="66" charset="0"/>
              </a:rPr>
              <a:t>Выбор человека в жизни.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471338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часть.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Истории художника </a:t>
            </a:r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Чарткова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часть.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Обстоятельства создания портрета и судьба его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автора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Композиция повести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3458553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Композиция повести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player.myshared.ru/17/1029731/slides/slide_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75" t="22942" r="1710" b="10010"/>
          <a:stretch/>
        </p:blipFill>
        <p:spPr bwMode="auto">
          <a:xfrm>
            <a:off x="-22966" y="1412776"/>
            <a:ext cx="9144000" cy="51252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8764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 1 части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player.myshared.ru/17/1029731/slides/slide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48" t="23708" r="18494" b="27530"/>
          <a:stretch/>
        </p:blipFill>
        <p:spPr bwMode="auto">
          <a:xfrm>
            <a:off x="2524125" y="1370173"/>
            <a:ext cx="6619875" cy="4304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805" y="1718120"/>
            <a:ext cx="2524125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740763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429</Words>
  <Application>Microsoft Office PowerPoint</Application>
  <PresentationFormat>Экран (4:3)</PresentationFormat>
  <Paragraphs>46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Название не принадлежит Гоголю, дано редакторами его сочинений. В 1833г. писатель задумал книгу под названием «Лунный свет в разбитом окошке чердака на Васильевском острове в 16-й линии»</vt:lpstr>
      <vt:lpstr>«Невский проспект» «Нос»  «Портрет»  «Шинель»  «Записки сумасшедшего» «Рим»</vt:lpstr>
      <vt:lpstr>«Портрет»</vt:lpstr>
      <vt:lpstr>Н.Гоголь ставит сложные проблемы:  Какова роль искусства в мире?  Каково предназначение художника?</vt:lpstr>
      <vt:lpstr>Проблема повести</vt:lpstr>
      <vt:lpstr>Композиция повести</vt:lpstr>
      <vt:lpstr>Композиция повести</vt:lpstr>
      <vt:lpstr>План 1 части</vt:lpstr>
      <vt:lpstr>Композиция 1 части повести</vt:lpstr>
      <vt:lpstr>Характеристика героя</vt:lpstr>
      <vt:lpstr>Слайд 12</vt:lpstr>
      <vt:lpstr>Как закончил жизнь Чартков?</vt:lpstr>
      <vt:lpstr>Слайд 14</vt:lpstr>
      <vt:lpstr>Слайд 15</vt:lpstr>
      <vt:lpstr>Композиция 2 части повести</vt:lpstr>
      <vt:lpstr>Аукцион</vt:lpstr>
      <vt:lpstr>Образ ростовщика</vt:lpstr>
      <vt:lpstr>Ростовщик у художника</vt:lpstr>
      <vt:lpstr>Слайд 20</vt:lpstr>
      <vt:lpstr>Советы  художника портрета своему сыну</vt:lpstr>
      <vt:lpstr>Задачи искусства</vt:lpstr>
      <vt:lpstr>Слайд 23</vt:lpstr>
    </vt:vector>
  </TitlesOfParts>
  <Company>Морозова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Гузей Н.В.</dc:creator>
  <cp:lastModifiedBy>Larisa</cp:lastModifiedBy>
  <cp:revision>52</cp:revision>
  <dcterms:created xsi:type="dcterms:W3CDTF">2014-07-02T08:18:52Z</dcterms:created>
  <dcterms:modified xsi:type="dcterms:W3CDTF">2018-09-16T15:48:38Z</dcterms:modified>
</cp:coreProperties>
</file>