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54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51C19-7987-46AD-B5B5-3FC146DFD51E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8DC71-9D40-471E-B18F-90D77F6B3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1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DC71-9D40-471E-B18F-90D77F6B31E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DC71-9D40-471E-B18F-90D77F6B31E2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8576-1412-4D36-B916-3FBDF75BC3C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DDC5-2A96-4A92-974D-8EB533550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8576-1412-4D36-B916-3FBDF75BC3C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DDC5-2A96-4A92-974D-8EB533550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8576-1412-4D36-B916-3FBDF75BC3C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DDC5-2A96-4A92-974D-8EB533550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8576-1412-4D36-B916-3FBDF75BC3C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DDC5-2A96-4A92-974D-8EB533550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8576-1412-4D36-B916-3FBDF75BC3C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DDC5-2A96-4A92-974D-8EB533550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8576-1412-4D36-B916-3FBDF75BC3C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DDC5-2A96-4A92-974D-8EB533550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8576-1412-4D36-B916-3FBDF75BC3C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DDC5-2A96-4A92-974D-8EB533550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8576-1412-4D36-B916-3FBDF75BC3C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DDC5-2A96-4A92-974D-8EB533550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8576-1412-4D36-B916-3FBDF75BC3C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DDC5-2A96-4A92-974D-8EB533550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8576-1412-4D36-B916-3FBDF75BC3C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DDC5-2A96-4A92-974D-8EB533550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8576-1412-4D36-B916-3FBDF75BC3C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DDC5-2A96-4A92-974D-8EB533550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68576-1412-4D36-B916-3FBDF75BC3C9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BDDC5-2A96-4A92-974D-8EB533550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218D-72CB-44D9-9169-D5E3EF0EED61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D31F-152F-4890-BBB2-23F6BDD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itchFamily="2" charset="0"/>
              </a:rPr>
              <a:t>Тест «Опасные места»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Окружающий мир 3 класс </a:t>
            </a:r>
          </a:p>
          <a:p>
            <a:r>
              <a:rPr lang="ru-RU" dirty="0" smtClean="0"/>
              <a:t>Школа России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9.Где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нельзя играть зимой?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2776"/>
            <a:ext cx="6390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на тонком льду;</a:t>
            </a:r>
          </a:p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на хоккейной площадке;</a:t>
            </a:r>
          </a:p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во дворе;</a:t>
            </a:r>
          </a:p>
        </p:txBody>
      </p:sp>
      <p:pic>
        <p:nvPicPr>
          <p:cNvPr id="13" name="Picture 2" descr="C:\Users\SANO\Desktop\img_9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24200"/>
            <a:ext cx="4572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95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10.Небезопасно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гулять в одиночку с наступлением темноты, потому что: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будет скучно;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может подстерегать преступник;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не будет видно дороги;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ANO\Desktop\1a8619cde0881d6e3184682fc0077250644bb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3717032"/>
            <a:ext cx="3595687" cy="2342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7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нельзя кататься с ледяной горки на ногах?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можно порвать ботинки;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могут устать ноги;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можно получить травму;</a:t>
            </a:r>
          </a:p>
        </p:txBody>
      </p:sp>
      <p:pic>
        <p:nvPicPr>
          <p:cNvPr id="4" name="Picture 2" descr="C:\Users\SANO\Desktop\news_gork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505200"/>
            <a:ext cx="47625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8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чтобы качели не стали опасными?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5" y="1412776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Не подходить к ним близко, когда кто – то качается;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сильно раскачивать качели;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качаться по несколько человек; </a:t>
            </a:r>
          </a:p>
        </p:txBody>
      </p:sp>
      <p:pic>
        <p:nvPicPr>
          <p:cNvPr id="4" name="Picture 2" descr="C:\Users\SANO\Desktop\1020985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34" y="3933056"/>
            <a:ext cx="4191000" cy="3134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8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детей поступает правильно?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Женя и Игорь играют на чердаке;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Олег и Дима лазают по крышам;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Вадим и Антон играют  во дворе;</a:t>
            </a:r>
          </a:p>
        </p:txBody>
      </p:sp>
    </p:spTree>
    <p:extLst>
      <p:ext uri="{BB962C8B-B14F-4D97-AF65-F5344CB8AC3E}">
        <p14:creationId xmlns:p14="http://schemas.microsoft.com/office/powerpoint/2010/main" val="33208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14.Какие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опасны в тёмное время суток?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магазин;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пустырь;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двор;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ANO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667000"/>
            <a:ext cx="4551182" cy="3408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3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 телефон, по которому надо звонить, если получил травму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03;</a:t>
            </a:r>
          </a:p>
          <a:p>
            <a:pPr>
              <a:buNone/>
            </a:pP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02;</a:t>
            </a:r>
          </a:p>
          <a:p>
            <a:pPr>
              <a:buNone/>
            </a:pP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625" y="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ru-RU" sz="8800" b="1" kern="0" dirty="0">
                <a:solidFill>
                  <a:srgbClr val="800000"/>
                </a:solidFill>
                <a:latin typeface="+mn-lt"/>
              </a:rPr>
              <a:t>Молодцы</a:t>
            </a:r>
            <a:r>
              <a:rPr kumimoji="0" lang="ru-RU" sz="8800" b="1" kern="0" dirty="0" smtClean="0">
                <a:solidFill>
                  <a:srgbClr val="800000"/>
                </a:solidFill>
                <a:latin typeface="+mn-lt"/>
              </a:rPr>
              <a:t>! Спасибо за работу!</a:t>
            </a:r>
            <a:endParaRPr kumimoji="0" lang="ru-RU" sz="8800" b="1" kern="0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" pitchFamily="2" charset="0"/>
              </a:rPr>
              <a:t>1.Что </a:t>
            </a:r>
            <a:r>
              <a:rPr lang="ru-RU" b="1" dirty="0">
                <a:latin typeface="Times" pitchFamily="2" charset="0"/>
              </a:rPr>
              <a:t>можно делать на балконе?</a:t>
            </a:r>
            <a:br>
              <a:rPr lang="ru-RU" b="1" dirty="0">
                <a:latin typeface="Times" pitchFamily="2" charset="0"/>
              </a:rPr>
            </a:br>
            <a:endParaRPr lang="ru-RU" b="1" dirty="0">
              <a:latin typeface="Times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а)Сидеть </a:t>
            </a:r>
            <a:r>
              <a:rPr lang="ru-RU" b="1" dirty="0">
                <a:solidFill>
                  <a:srgbClr val="C00000"/>
                </a:solidFill>
                <a:latin typeface="Times" pitchFamily="2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перилах</a:t>
            </a:r>
          </a:p>
          <a:p>
            <a:endParaRPr lang="ru-RU" b="1" dirty="0">
              <a:solidFill>
                <a:srgbClr val="C00000"/>
              </a:solidFill>
              <a:latin typeface="Times" pitchFamily="2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б)Вешать белье</a:t>
            </a:r>
          </a:p>
          <a:p>
            <a:endParaRPr lang="ru-RU" b="1" dirty="0" smtClean="0">
              <a:solidFill>
                <a:srgbClr val="C00000"/>
              </a:solidFill>
              <a:latin typeface="Times" pitchFamily="2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в)Играть </a:t>
            </a:r>
            <a:r>
              <a:rPr lang="ru-RU" b="1" dirty="0">
                <a:solidFill>
                  <a:srgbClr val="C00000"/>
                </a:solidFill>
                <a:latin typeface="Times" pitchFamily="2" charset="0"/>
              </a:rPr>
              <a:t>в подвижные игры 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16859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957" y="2606499"/>
            <a:ext cx="16383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17526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3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" pitchFamily="2" charset="0"/>
              </a:rPr>
              <a:t>2.  Что можно делать в лифте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а)</a:t>
            </a: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нажимать на кнопки</a:t>
            </a:r>
          </a:p>
          <a:p>
            <a:endParaRPr lang="ru-RU" b="1" dirty="0" smtClean="0">
              <a:solidFill>
                <a:srgbClr val="C00000"/>
              </a:solidFill>
              <a:latin typeface="Times" pitchFamily="2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б)разводить костёр</a:t>
            </a:r>
          </a:p>
          <a:p>
            <a:endParaRPr lang="ru-RU" b="1" dirty="0" smtClean="0">
              <a:solidFill>
                <a:srgbClr val="C00000"/>
              </a:solidFill>
              <a:latin typeface="Times" pitchFamily="2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в)спускаться в шахту лифта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" pitchFamily="2" charset="0"/>
              </a:rPr>
              <a:t>3.  </a:t>
            </a:r>
            <a:r>
              <a:rPr lang="ru-RU" sz="4000" b="1" dirty="0">
                <a:latin typeface="Times" pitchFamily="2" charset="0"/>
              </a:rPr>
              <a:t>Когда нельзя ехать в лифте?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а)когда лифт исправен</a:t>
            </a:r>
          </a:p>
          <a:p>
            <a:endParaRPr lang="ru-RU" b="1" dirty="0" smtClean="0">
              <a:solidFill>
                <a:srgbClr val="C00000"/>
              </a:solidFill>
              <a:latin typeface="Times" pitchFamily="2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б)когда в лифт зашёл незнакомый человек</a:t>
            </a:r>
          </a:p>
          <a:p>
            <a:endParaRPr lang="ru-RU" b="1" dirty="0" smtClean="0">
              <a:solidFill>
                <a:srgbClr val="C00000"/>
              </a:solidFill>
              <a:latin typeface="Times" pitchFamily="2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в)когда в лифт зашли твои соседи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" pitchFamily="2" charset="0"/>
              </a:rPr>
              <a:t>4. </a:t>
            </a:r>
            <a:r>
              <a:rPr lang="ru-RU" b="1" dirty="0">
                <a:latin typeface="Times" pitchFamily="2" charset="0"/>
              </a:rPr>
              <a:t>Что нельзя делать в лифте?</a:t>
            </a:r>
            <a:br>
              <a:rPr lang="ru-RU" b="1" dirty="0">
                <a:latin typeface="Times" pitchFamily="2" charset="0"/>
              </a:rPr>
            </a:br>
            <a:endParaRPr lang="ru-RU" b="1" dirty="0">
              <a:latin typeface="Times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а)ездить с этажа на этаж </a:t>
            </a:r>
          </a:p>
          <a:p>
            <a:endParaRPr lang="ru-RU" b="1" dirty="0" smtClean="0">
              <a:solidFill>
                <a:srgbClr val="C00000"/>
              </a:solidFill>
              <a:latin typeface="Times" pitchFamily="2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б)перевозить тяжёлые вещи </a:t>
            </a:r>
          </a:p>
          <a:p>
            <a:endParaRPr lang="ru-RU" b="1" dirty="0" smtClean="0">
              <a:solidFill>
                <a:srgbClr val="C00000"/>
              </a:solidFill>
              <a:latin typeface="Times" pitchFamily="2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в)кататься на крыше лифта</a:t>
            </a:r>
          </a:p>
          <a:p>
            <a:endParaRPr lang="ru-RU" b="1" dirty="0">
              <a:solidFill>
                <a:srgbClr val="C00000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1145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" pitchFamily="2" charset="0"/>
              </a:rPr>
              <a:t>5.Как </a:t>
            </a:r>
            <a:r>
              <a:rPr lang="ru-RU" b="1" dirty="0">
                <a:latin typeface="Times" pitchFamily="2" charset="0"/>
              </a:rPr>
              <a:t>надо спускаться  с этажей во время пожара?</a:t>
            </a:r>
            <a:br>
              <a:rPr lang="ru-RU" b="1" dirty="0">
                <a:latin typeface="Times" pitchFamily="2" charset="0"/>
              </a:rPr>
            </a:br>
            <a:endParaRPr lang="ru-RU" b="1" dirty="0">
              <a:latin typeface="Times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а)по водосточной трубе</a:t>
            </a:r>
          </a:p>
          <a:p>
            <a:endParaRPr lang="ru-RU" b="1" dirty="0" smtClean="0">
              <a:solidFill>
                <a:srgbClr val="C00000"/>
              </a:solidFill>
              <a:latin typeface="Times" pitchFamily="2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б)в лифте</a:t>
            </a:r>
          </a:p>
          <a:p>
            <a:endParaRPr lang="ru-RU" b="1" dirty="0" smtClean="0">
              <a:solidFill>
                <a:srgbClr val="C00000"/>
              </a:solidFill>
              <a:latin typeface="Times" pitchFamily="2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в)по лестнице</a:t>
            </a:r>
          </a:p>
          <a:p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549" y="1770112"/>
            <a:ext cx="936104" cy="157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771326" cy="176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684" y="4477326"/>
            <a:ext cx="17526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33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" pitchFamily="2" charset="0"/>
              </a:rPr>
              <a:t>6. </a:t>
            </a:r>
            <a:r>
              <a:rPr lang="ru-RU" b="1" dirty="0">
                <a:latin typeface="Times" pitchFamily="2" charset="0"/>
              </a:rPr>
              <a:t>Что надо делать, если вы застряли в лифте?</a:t>
            </a:r>
            <a:br>
              <a:rPr lang="ru-RU" b="1" dirty="0">
                <a:latin typeface="Times" pitchFamily="2" charset="0"/>
              </a:rPr>
            </a:br>
            <a:endParaRPr lang="ru-RU" b="1" dirty="0">
              <a:latin typeface="Times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постараться самому открыть дверь и выйти;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нажать кнопку «Вызов диспетчера»;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попрыгать, чтобы кабина пришла в движение;</a:t>
            </a:r>
          </a:p>
          <a:p>
            <a:endParaRPr lang="ru-RU" dirty="0">
              <a:latin typeface="Times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9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место на улице предназначено для детей?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пустырь;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спортплощадка;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стройплощадка;</a:t>
            </a:r>
          </a:p>
        </p:txBody>
      </p:sp>
    </p:spTree>
    <p:extLst>
      <p:ext uri="{BB962C8B-B14F-4D97-AF65-F5344CB8AC3E}">
        <p14:creationId xmlns:p14="http://schemas.microsoft.com/office/powerpoint/2010/main" val="96162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" pitchFamily="2" charset="0"/>
              </a:rPr>
              <a:t>8. </a:t>
            </a:r>
            <a:r>
              <a:rPr lang="ru-RU" b="1" dirty="0">
                <a:latin typeface="Times" pitchFamily="2" charset="0"/>
              </a:rPr>
              <a:t>Чем опасна трансформаторная буд­ка?</a:t>
            </a:r>
            <a:br>
              <a:rPr lang="ru-RU" b="1" dirty="0">
                <a:latin typeface="Times" pitchFamily="2" charset="0"/>
              </a:rPr>
            </a:br>
            <a:endParaRPr lang="ru-RU" b="1" dirty="0">
              <a:latin typeface="Times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а)в ней ток высокого напряжения </a:t>
            </a:r>
            <a:endParaRPr lang="ru-RU" b="1" dirty="0">
              <a:solidFill>
                <a:srgbClr val="C00000"/>
              </a:solidFill>
              <a:latin typeface="Times" pitchFamily="2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б) друзья могут тебя там закрыть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" pitchFamily="2" charset="0"/>
              </a:rPr>
              <a:t>в)в ней темно и страшно</a:t>
            </a:r>
            <a:endParaRPr lang="ru-RU" b="1" dirty="0">
              <a:solidFill>
                <a:srgbClr val="C00000"/>
              </a:solidFill>
              <a:latin typeface="Times" pitchFamily="2" charset="0"/>
            </a:endParaRPr>
          </a:p>
        </p:txBody>
      </p:sp>
      <p:pic>
        <p:nvPicPr>
          <p:cNvPr id="7" name="Picture 2" descr="C:\Users\SANO\Desktop\130819155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801747"/>
            <a:ext cx="3764824" cy="2507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14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к медведь сам себя напугал.(71 слово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Как медведь сам себя напугал.(71 слово)</Template>
  <TotalTime>252</TotalTime>
  <Words>394</Words>
  <Application>Microsoft Office PowerPoint</Application>
  <PresentationFormat>Экран (4:3)</PresentationFormat>
  <Paragraphs>76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Как медведь сам себя напугал.(71 слово)</vt:lpstr>
      <vt:lpstr>1_Тема Office</vt:lpstr>
      <vt:lpstr>Тест «Опасные места» </vt:lpstr>
      <vt:lpstr>1.Что можно делать на балконе? </vt:lpstr>
      <vt:lpstr>2.  Что можно делать в лифте? </vt:lpstr>
      <vt:lpstr>3.  Когда нельзя ехать в лифте?</vt:lpstr>
      <vt:lpstr>4. Что нельзя делать в лифте? </vt:lpstr>
      <vt:lpstr>5.Как надо спускаться  с этажей во время пожара? </vt:lpstr>
      <vt:lpstr>6. Что надо делать, если вы застряли в лифте? </vt:lpstr>
      <vt:lpstr>7. Какое место на улице предназначено для детей?</vt:lpstr>
      <vt:lpstr>8. Чем опасна трансформаторная буд­ка? </vt:lpstr>
      <vt:lpstr>9.Где детям нельзя играть зимой?</vt:lpstr>
      <vt:lpstr>10.Небезопасно гулять в одиночку с наступлением темноты, потому что:</vt:lpstr>
      <vt:lpstr>11. Почему нельзя кататься с ледяной горки на ногах?</vt:lpstr>
      <vt:lpstr>12. Что делать, чтобы качели не стали опасными? </vt:lpstr>
      <vt:lpstr>13. Кто из детей поступает правильно?</vt:lpstr>
      <vt:lpstr>14.Какие места опасны в тёмное время суток?</vt:lpstr>
      <vt:lpstr>15. Укажи телефон, по которому надо звонить, если получил травму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 Ивановна</cp:lastModifiedBy>
  <cp:revision>24</cp:revision>
  <dcterms:created xsi:type="dcterms:W3CDTF">2012-01-24T16:30:57Z</dcterms:created>
  <dcterms:modified xsi:type="dcterms:W3CDTF">2018-04-25T09:52:08Z</dcterms:modified>
</cp:coreProperties>
</file>