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49" autoAdjust="0"/>
  </p:normalViewPr>
  <p:slideViewPr>
    <p:cSldViewPr>
      <p:cViewPr varScale="1">
        <p:scale>
          <a:sx n="65" d="100"/>
          <a:sy n="65" d="100"/>
        </p:scale>
        <p:origin x="-130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8424936" cy="4032448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latin typeface="Comic Sans MS" pitchFamily="66" charset="0"/>
                <a:cs typeface="Times New Roman" pitchFamily="18" charset="0"/>
              </a:rPr>
              <a:t>Всё меньше окружающей природы, все больше окружающей среды.</a:t>
            </a:r>
            <a:endParaRPr lang="ru-RU" sz="5400" b="1" i="1" dirty="0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Промышленность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340768"/>
            <a:ext cx="8352928" cy="4572000"/>
          </a:xfrm>
        </p:spPr>
        <p:txBody>
          <a:bodyPr/>
          <a:lstStyle/>
          <a:p>
            <a:r>
              <a:rPr lang="ru-RU" dirty="0" smtClean="0"/>
              <a:t>Химическая промышленность – это отрасль народного хозяйства, производящая различные виды химической продукции для всех отраслей промышленности, сельского хозяйства, сферы потребления.</a:t>
            </a:r>
            <a:endParaRPr lang="ru-RU" dirty="0"/>
          </a:p>
        </p:txBody>
      </p:sp>
      <p:pic>
        <p:nvPicPr>
          <p:cNvPr id="1026" name="Picture 2" descr="C:\Users\Администратор\Desktop\1224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221088"/>
            <a:ext cx="5040560" cy="22148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err="1" smtClean="0">
                <a:latin typeface="Times New Roman" pitchFamily="18" charset="0"/>
                <a:cs typeface="Times New Roman" pitchFamily="18" charset="0"/>
              </a:rPr>
              <a:t>Подотрасли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ru-RU" dirty="0" smtClean="0"/>
              <a:t>Органический синтез</a:t>
            </a:r>
          </a:p>
          <a:p>
            <a:r>
              <a:rPr lang="ru-RU" dirty="0" smtClean="0"/>
              <a:t>Неорганическая химия</a:t>
            </a:r>
          </a:p>
          <a:p>
            <a:r>
              <a:rPr lang="ru-RU" dirty="0" smtClean="0"/>
              <a:t>Агрохимия</a:t>
            </a:r>
          </a:p>
          <a:p>
            <a:r>
              <a:rPr lang="ru-RU" dirty="0" smtClean="0"/>
              <a:t>Нефтехимия</a:t>
            </a:r>
          </a:p>
          <a:p>
            <a:r>
              <a:rPr lang="ru-RU" dirty="0" smtClean="0"/>
              <a:t>Фармацевтическая химия</a:t>
            </a:r>
          </a:p>
          <a:p>
            <a:r>
              <a:rPr lang="ru-RU" dirty="0" smtClean="0"/>
              <a:t>Парфюмерия и др.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Администратор\Desktop\Ra0rAKEZ86-800xx6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32656"/>
            <a:ext cx="6915613" cy="518671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835696" y="5805264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Ангарская нефтеперерабатывающий завод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Виды загрязняющих веществ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1-й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класс – газообразные и парообразные (SO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СО, H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S,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углеводороды и т.д.)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2-й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класс – жидкие (кислоты, щелочи, растворы солей, растворы жидких металлов и их солей, органические соединения);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3-й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класс – твердые (органические и неорганические пыли, сажа, смолистые вещества, свинец и его соединения и т. д.);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4-й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класс – смешанные (различные комбинации классов).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Основные загрязняющие вещества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53347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СО -</a:t>
            </a:r>
            <a:r>
              <a:rPr lang="ru-RU" b="1" dirty="0"/>
              <a:t> </a:t>
            </a:r>
            <a:r>
              <a:rPr lang="ru-RU" dirty="0" smtClean="0"/>
              <a:t>получается </a:t>
            </a:r>
            <a:r>
              <a:rPr lang="ru-RU" dirty="0"/>
              <a:t>при неполном сгорании углеродистых </a:t>
            </a:r>
            <a:r>
              <a:rPr lang="ru-RU" dirty="0" smtClean="0"/>
              <a:t>веществ.</a:t>
            </a:r>
          </a:p>
          <a:p>
            <a:r>
              <a:rPr lang="ru-RU" dirty="0"/>
              <a:t> </a:t>
            </a:r>
            <a:r>
              <a:rPr lang="ru-RU" b="1" dirty="0" smtClean="0"/>
              <a:t>SO</a:t>
            </a:r>
            <a:r>
              <a:rPr lang="ru-RU" sz="1900" b="1" dirty="0" smtClean="0"/>
              <a:t>2</a:t>
            </a:r>
            <a:r>
              <a:rPr lang="ru-RU" b="1" dirty="0" smtClean="0"/>
              <a:t> -</a:t>
            </a:r>
            <a:r>
              <a:rPr lang="ru-RU" b="1" dirty="0"/>
              <a:t> </a:t>
            </a:r>
            <a:r>
              <a:rPr lang="ru-RU" dirty="0"/>
              <a:t>выделяется</a:t>
            </a:r>
            <a:r>
              <a:rPr lang="ru-RU" b="1" dirty="0" smtClean="0"/>
              <a:t> </a:t>
            </a:r>
            <a:r>
              <a:rPr lang="ru-RU" dirty="0" smtClean="0"/>
              <a:t>при </a:t>
            </a:r>
            <a:r>
              <a:rPr lang="ru-RU" dirty="0"/>
              <a:t>химических процессах получения серной кислоты, сульфитов, </a:t>
            </a:r>
            <a:r>
              <a:rPr lang="ru-RU" dirty="0" smtClean="0"/>
              <a:t>производстве удобрений, очистке нефтепродуктов.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/>
              <a:t> </a:t>
            </a:r>
            <a:r>
              <a:rPr lang="ru-RU" b="1" dirty="0"/>
              <a:t>H</a:t>
            </a:r>
            <a:r>
              <a:rPr lang="ru-RU" sz="1900" b="1" dirty="0"/>
              <a:t>2</a:t>
            </a:r>
            <a:r>
              <a:rPr lang="ru-RU" b="1" dirty="0"/>
              <a:t>S и </a:t>
            </a:r>
            <a:r>
              <a:rPr lang="ru-RU" b="1" dirty="0" smtClean="0"/>
              <a:t>CS</a:t>
            </a:r>
            <a:r>
              <a:rPr lang="ru-RU" sz="1900" b="1" dirty="0" smtClean="0"/>
              <a:t>2</a:t>
            </a:r>
            <a:r>
              <a:rPr lang="ru-RU" b="1" dirty="0" smtClean="0"/>
              <a:t> - </a:t>
            </a:r>
            <a:r>
              <a:rPr lang="ru-RU" dirty="0" smtClean="0"/>
              <a:t>поступают </a:t>
            </a:r>
            <a:r>
              <a:rPr lang="ru-RU" dirty="0"/>
              <a:t>в атмосферу раздельно или </a:t>
            </a:r>
            <a:r>
              <a:rPr lang="ru-RU" dirty="0" smtClean="0"/>
              <a:t>вместе. Основными </a:t>
            </a:r>
            <a:r>
              <a:rPr lang="ru-RU" dirty="0"/>
              <a:t>источниками выброса являются предприятия по изготовлению искусственного волокна, сахара, коксохимические, </a:t>
            </a:r>
            <a:r>
              <a:rPr lang="ru-RU" dirty="0" smtClean="0"/>
              <a:t>нефтеперерабатывающие.</a:t>
            </a:r>
          </a:p>
          <a:p>
            <a:r>
              <a:rPr lang="ru-RU" b="1" dirty="0" smtClean="0"/>
              <a:t>Соединения фтора и хлора </a:t>
            </a:r>
            <a:r>
              <a:rPr lang="ru-RU" dirty="0" smtClean="0"/>
              <a:t>- источниками </a:t>
            </a:r>
            <a:r>
              <a:rPr lang="ru-RU" dirty="0"/>
              <a:t>загрязнения являются предприятия по производству алюминия, эмалей, стекла, керамики, стали, </a:t>
            </a:r>
            <a:r>
              <a:rPr lang="ru-RU" dirty="0" smtClean="0"/>
              <a:t>кислот, пестицидов, органических красителей.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93567-nomer-m5f3941a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28597" y="908720"/>
            <a:ext cx="9172597" cy="5112568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Факты в цифрах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Мировой автопарк составляет </a:t>
            </a:r>
            <a:r>
              <a:rPr lang="ru-RU" dirty="0" err="1" smtClean="0"/>
              <a:t>ок</a:t>
            </a:r>
            <a:r>
              <a:rPr lang="ru-RU" dirty="0" smtClean="0"/>
              <a:t>. 700 млн. ед. 1 грузовик вырабатывает </a:t>
            </a:r>
            <a:r>
              <a:rPr lang="ru-RU" dirty="0" err="1" smtClean="0"/>
              <a:t>ок</a:t>
            </a:r>
            <a:r>
              <a:rPr lang="ru-RU" dirty="0" smtClean="0"/>
              <a:t>. 3 тонн вредных веществ в год.</a:t>
            </a:r>
          </a:p>
          <a:p>
            <a:r>
              <a:rPr lang="ru-RU" dirty="0" smtClean="0"/>
              <a:t>В атмосферу земли ежегодно поступает </a:t>
            </a:r>
            <a:r>
              <a:rPr lang="ru-RU" dirty="0" err="1" smtClean="0"/>
              <a:t>ок</a:t>
            </a:r>
            <a:r>
              <a:rPr lang="ru-RU" dirty="0" smtClean="0"/>
              <a:t>. 20 млрд. т. угарного газа. Содержание его в атмосфере превышает уровень 1940-х </a:t>
            </a:r>
            <a:r>
              <a:rPr lang="ru-RU" dirty="0" err="1" smtClean="0"/>
              <a:t>гг</a:t>
            </a:r>
            <a:r>
              <a:rPr lang="ru-RU" dirty="0" smtClean="0"/>
              <a:t> на 20%.</a:t>
            </a:r>
          </a:p>
          <a:p>
            <a:r>
              <a:rPr lang="ru-RU" dirty="0" smtClean="0"/>
              <a:t>Ежегодный объем сточных вод </a:t>
            </a:r>
            <a:r>
              <a:rPr lang="ru-RU" smtClean="0"/>
              <a:t>1500 куб.км</a:t>
            </a:r>
            <a:r>
              <a:rPr lang="ru-RU" dirty="0" smtClean="0"/>
              <a:t>. Для нейтрализации стоков требуется 5-12 кратное разбавление водой.</a:t>
            </a:r>
          </a:p>
          <a:p>
            <a:r>
              <a:rPr lang="ru-RU" dirty="0" smtClean="0"/>
              <a:t>В Мировой океан ежегодно попадает 15 млн. тонн нефти(1 тонна нефти образует на поверхности воды пленку диаметром 12 км), 200 тыс. тонн свинца, 5 тыс. тонн ртути.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Нарушение экосистем Мирового океана, рек, озер; гибель живых организмов.</a:t>
            </a:r>
          </a:p>
          <a:p>
            <a:r>
              <a:rPr lang="ru-RU" dirty="0" smtClean="0"/>
              <a:t>Кислотные дожди; закисленность почв.</a:t>
            </a:r>
          </a:p>
          <a:p>
            <a:r>
              <a:rPr lang="ru-RU" dirty="0" smtClean="0"/>
              <a:t>Рост заболеваемости; отравления; мутации; сокращение численности населения.</a:t>
            </a:r>
          </a:p>
          <a:p>
            <a:r>
              <a:rPr lang="ru-RU" dirty="0" smtClean="0"/>
              <a:t>Парниковый эффект; озоновые дыры.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270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Всё меньше окружающей природы, все больше окружающей среды.</vt:lpstr>
      <vt:lpstr>Промышленность</vt:lpstr>
      <vt:lpstr>Подотрасли</vt:lpstr>
      <vt:lpstr>Слайд 4</vt:lpstr>
      <vt:lpstr>Виды загрязняющих веществ</vt:lpstr>
      <vt:lpstr>Основные загрязняющие вещества</vt:lpstr>
      <vt:lpstr>Слайд 7</vt:lpstr>
      <vt:lpstr>Факты в цифрах</vt:lpstr>
      <vt:lpstr>Последствия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Всё меньше окружающей природы, все больше окружающей среды.</dc:title>
  <dc:creator>NoRtHeR</dc:creator>
  <cp:lastModifiedBy>Кристина</cp:lastModifiedBy>
  <cp:revision>18</cp:revision>
  <dcterms:created xsi:type="dcterms:W3CDTF">2016-11-30T19:26:55Z</dcterms:created>
  <dcterms:modified xsi:type="dcterms:W3CDTF">2018-04-17T18:57:25Z</dcterms:modified>
</cp:coreProperties>
</file>