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850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4A8D6-73A2-4FD0-9D36-D306532C926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8550-9946-438F-B735-4B65FF7B3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НЕДЕЛЯ ИНОСТРАННОГО ЯЗЫКА    2018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539864"/>
            <a:ext cx="5183104" cy="2246590"/>
          </a:xfrm>
        </p:spPr>
        <p:txBody>
          <a:bodyPr>
            <a:normAutofit/>
          </a:bodyPr>
          <a:lstStyle/>
          <a:p>
            <a:r>
              <a:rPr lang="ru-RU" dirty="0" smtClean="0"/>
              <a:t>КОНЦЕРТ «</a:t>
            </a:r>
            <a:r>
              <a:rPr lang="en-US" dirty="0" smtClean="0"/>
              <a:t>HELLO, FRIENDS!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sz="2400" dirty="0" smtClean="0"/>
              <a:t>Учитель англ. Нем языка</a:t>
            </a:r>
          </a:p>
          <a:p>
            <a:r>
              <a:rPr lang="ru-RU" sz="2400" dirty="0" err="1" smtClean="0"/>
              <a:t>Кукулевская</a:t>
            </a:r>
            <a:r>
              <a:rPr lang="ru-RU" sz="2400" dirty="0" smtClean="0"/>
              <a:t> П.А.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857364"/>
            <a:ext cx="8716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928934"/>
            <a:ext cx="6072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cs typeface="Aparajita" pitchFamily="34" charset="0"/>
              </a:rPr>
              <a:t>Ребята показали нам праздничный концерт :)</a:t>
            </a:r>
          </a:p>
          <a:p>
            <a:r>
              <a:rPr lang="ru-RU" sz="3600" dirty="0" smtClean="0">
                <a:cs typeface="Aparajita" pitchFamily="34" charset="0"/>
              </a:rPr>
              <a:t>Выступление учеников вызвало  большой </a:t>
            </a:r>
          </a:p>
          <a:p>
            <a:r>
              <a:rPr lang="ru-RU" sz="3600" dirty="0" smtClean="0">
                <a:cs typeface="Aparajita" pitchFamily="34" charset="0"/>
              </a:rPr>
              <a:t>интерес!</a:t>
            </a:r>
            <a:endParaRPr lang="ru-RU" sz="3600" dirty="0">
              <a:cs typeface="Aparajit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857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 12 по 17 февраля  в МОУ СОШ №21 прошла неделя иностранного языка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043758" cy="394316"/>
          </a:xfrm>
        </p:spPr>
        <p:txBody>
          <a:bodyPr>
            <a:normAutofit fontScale="90000"/>
          </a:bodyPr>
          <a:lstStyle/>
          <a:p>
            <a:r>
              <a:rPr lang="en-US" sz="2000" b="0" dirty="0" smtClean="0"/>
              <a:t>         5 </a:t>
            </a:r>
            <a:r>
              <a:rPr lang="ru-RU" sz="2000" b="0" dirty="0" smtClean="0"/>
              <a:t> б показал  спектакль на английском языке </a:t>
            </a:r>
            <a:br>
              <a:rPr lang="ru-RU" sz="2000" b="0" dirty="0" smtClean="0"/>
            </a:br>
            <a:r>
              <a:rPr lang="ru-RU" sz="2000" b="0" dirty="0" smtClean="0"/>
              <a:t>                                   «</a:t>
            </a:r>
            <a:r>
              <a:rPr lang="en-US" sz="2000" b="0" dirty="0" smtClean="0"/>
              <a:t>The turnip</a:t>
            </a:r>
            <a:r>
              <a:rPr lang="ru-RU" sz="2000" b="0" dirty="0" smtClean="0"/>
              <a:t>»</a:t>
            </a:r>
            <a:r>
              <a:rPr lang="en-US" sz="2000" b="0" dirty="0" smtClean="0"/>
              <a:t>,</a:t>
            </a:r>
            <a:endParaRPr lang="ru-RU" sz="2000" b="0" dirty="0"/>
          </a:p>
        </p:txBody>
      </p:sp>
      <p:pic>
        <p:nvPicPr>
          <p:cNvPr id="3" name="Рисунок 2" descr="IMG_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6643734" cy="4915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900882" cy="7515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СТИХИ ЧИТАЛИ  Вика </a:t>
            </a:r>
            <a:r>
              <a:rPr lang="ru-RU" sz="2000" dirty="0" err="1" smtClean="0"/>
              <a:t>Самушкина</a:t>
            </a:r>
            <a:r>
              <a:rPr lang="ru-RU" sz="2000" dirty="0" smtClean="0"/>
              <a:t>  и  </a:t>
            </a:r>
            <a:r>
              <a:rPr lang="ru-RU" sz="2000" dirty="0" err="1" smtClean="0"/>
              <a:t>полина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лошкарёва</a:t>
            </a:r>
            <a:endParaRPr lang="ru-RU" sz="2000" dirty="0"/>
          </a:p>
        </p:txBody>
      </p:sp>
      <p:pic>
        <p:nvPicPr>
          <p:cNvPr id="3" name="Рисунок 2" descr="IMG_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142984"/>
            <a:ext cx="4000510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/>
              <a:t>5 г рассказал правила дорожного движения по-</a:t>
            </a:r>
            <a:br>
              <a:rPr lang="ru-RU" sz="2000" b="0" dirty="0" smtClean="0"/>
            </a:br>
            <a:r>
              <a:rPr lang="ru-RU" sz="2000" b="0" dirty="0" err="1" smtClean="0"/>
              <a:t>немецки</a:t>
            </a:r>
            <a:r>
              <a:rPr lang="ru-RU" sz="2000" b="0" dirty="0" smtClean="0"/>
              <a:t> :</a:t>
            </a:r>
            <a:r>
              <a:rPr lang="en-US" sz="2000" b="0" dirty="0" smtClean="0"/>
              <a:t> Die </a:t>
            </a:r>
            <a:r>
              <a:rPr lang="ru-RU" sz="2000" b="0" dirty="0" smtClean="0"/>
              <a:t> </a:t>
            </a:r>
            <a:r>
              <a:rPr lang="en-US" sz="2000" b="0" dirty="0" err="1" smtClean="0"/>
              <a:t>Verkehrsregeln</a:t>
            </a:r>
            <a:r>
              <a:rPr lang="en-US" sz="2000" b="0" dirty="0" smtClean="0"/>
              <a:t> </a:t>
            </a:r>
            <a:r>
              <a:rPr lang="ru-RU" sz="2000" b="0" dirty="0" smtClean="0"/>
              <a:t>    </a:t>
            </a:r>
            <a:endParaRPr lang="ru-RU" sz="2000" b="0" dirty="0"/>
          </a:p>
        </p:txBody>
      </p:sp>
      <p:pic>
        <p:nvPicPr>
          <p:cNvPr id="3" name="Рисунок 2" descr="IMG_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85926"/>
            <a:ext cx="6286512" cy="46434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15196" cy="680068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А также стихи на немецком языке  читали  </a:t>
            </a:r>
            <a:r>
              <a:rPr lang="ru-RU" sz="2000" b="0" dirty="0" err="1" smtClean="0"/>
              <a:t>оскар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мухарамов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даша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моторина</a:t>
            </a:r>
            <a:r>
              <a:rPr lang="ru-RU" sz="2000" b="0" dirty="0" smtClean="0"/>
              <a:t> и </a:t>
            </a:r>
            <a:r>
              <a:rPr lang="ru-RU" sz="2000" b="0" dirty="0" err="1" smtClean="0"/>
              <a:t>даша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киселёва</a:t>
            </a:r>
            <a:endParaRPr lang="ru-RU" sz="2000" b="0" dirty="0"/>
          </a:p>
        </p:txBody>
      </p:sp>
      <p:pic>
        <p:nvPicPr>
          <p:cNvPr id="4" name="Рисунок 3" descr="IMG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285860"/>
            <a:ext cx="3911249" cy="5214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000924" cy="785818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Ученики 5 в  спели для зрителей песню на немецком языке « </a:t>
            </a:r>
            <a:r>
              <a:rPr lang="en-US" sz="2000" b="0" dirty="0" smtClean="0"/>
              <a:t>Die </a:t>
            </a:r>
            <a:r>
              <a:rPr lang="en-US" sz="2000" b="0" dirty="0" err="1" smtClean="0"/>
              <a:t>Verkehrsampel</a:t>
            </a:r>
            <a:r>
              <a:rPr lang="ru-RU" sz="2000" b="0" dirty="0" smtClean="0"/>
              <a:t>»  - «Светофор»</a:t>
            </a:r>
            <a:endParaRPr lang="ru-RU" sz="2000" b="0" dirty="0"/>
          </a:p>
        </p:txBody>
      </p:sp>
      <p:pic>
        <p:nvPicPr>
          <p:cNvPr id="3" name="Рисунок 2" descr="IMG_0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14422"/>
            <a:ext cx="3964809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7000924" cy="928694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Ученицы 6 в рассказывали английские шутки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Волнина</a:t>
            </a:r>
            <a:r>
              <a:rPr lang="ru-RU" dirty="0" smtClean="0"/>
              <a:t> Маша и Широкова Маша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Воронина Алиса и Соловьёва Вероника</a:t>
            </a:r>
            <a:endParaRPr lang="ru-RU" dirty="0"/>
          </a:p>
        </p:txBody>
      </p:sp>
      <p:pic>
        <p:nvPicPr>
          <p:cNvPr id="8" name="Содержимое 7" descr="IMG_007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4687" y="1711325"/>
            <a:ext cx="3086100" cy="4114800"/>
          </a:xfrm>
        </p:spPr>
      </p:pic>
      <p:pic>
        <p:nvPicPr>
          <p:cNvPr id="9" name="Содержимое 8" descr="IMG_007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95787" y="1711325"/>
            <a:ext cx="30861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15196" cy="822944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В финале концерта выступил 6б с песней на английском языке</a:t>
            </a:r>
            <a:r>
              <a:rPr lang="en-US" sz="2000" b="0" dirty="0" smtClean="0"/>
              <a:t>  </a:t>
            </a:r>
            <a:r>
              <a:rPr lang="ru-RU" sz="2000" b="0" dirty="0" smtClean="0"/>
              <a:t> «</a:t>
            </a:r>
            <a:r>
              <a:rPr lang="en-US" sz="2000" b="0" dirty="0" smtClean="0"/>
              <a:t> HOT WHEELS</a:t>
            </a:r>
            <a:r>
              <a:rPr lang="ru-RU" sz="2000" b="0" dirty="0" smtClean="0"/>
              <a:t>»</a:t>
            </a:r>
            <a:endParaRPr lang="ru-RU" sz="2000" b="0" dirty="0"/>
          </a:p>
        </p:txBody>
      </p:sp>
      <p:pic>
        <p:nvPicPr>
          <p:cNvPr id="8" name="Рисунок 7" descr="IMG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214422"/>
            <a:ext cx="4071966" cy="54292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134</Words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НЕДЕЛЯ ИНОСТРАННОГО ЯЗЫКА    2018</vt:lpstr>
      <vt:lpstr>Слайд 2</vt:lpstr>
      <vt:lpstr>         5  б показал  спектакль на английском языке                                     «The turnip»,</vt:lpstr>
      <vt:lpstr>СТИХИ ЧИТАЛИ  Вика Самушкина  и  полина лошкарёва</vt:lpstr>
      <vt:lpstr>5 г рассказал правила дорожного движения по- немецки : Die  Verkehrsregeln     </vt:lpstr>
      <vt:lpstr>А также стихи на немецком языке  читали  оскар мухарамов, даша моторина и даша киселёва</vt:lpstr>
      <vt:lpstr>Ученики 5 в  спели для зрителей песню на немецком языке « Die Verkehrsampel»  - «Светофор»</vt:lpstr>
      <vt:lpstr>Ученицы 6 в рассказывали английские шутки</vt:lpstr>
      <vt:lpstr>В финале концерта выступил 6б с песней на английском языке   « HOT WHEELS»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ИНОСТРАННОГО ЯЗЫКА    2018</dc:title>
  <dc:creator>школа</dc:creator>
  <cp:lastModifiedBy>школа</cp:lastModifiedBy>
  <cp:revision>23</cp:revision>
  <dcterms:created xsi:type="dcterms:W3CDTF">2018-03-12T08:21:24Z</dcterms:created>
  <dcterms:modified xsi:type="dcterms:W3CDTF">2018-04-03T15:01:18Z</dcterms:modified>
</cp:coreProperties>
</file>