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0" r:id="rId5"/>
    <p:sldId id="261" r:id="rId6"/>
    <p:sldId id="262" r:id="rId7"/>
    <p:sldId id="263" r:id="rId8"/>
    <p:sldId id="284" r:id="rId9"/>
    <p:sldId id="281" r:id="rId10"/>
    <p:sldId id="280" r:id="rId11"/>
    <p:sldId id="265" r:id="rId12"/>
    <p:sldId id="266" r:id="rId13"/>
    <p:sldId id="267" r:id="rId14"/>
    <p:sldId id="269" r:id="rId15"/>
    <p:sldId id="268" r:id="rId16"/>
    <p:sldId id="270" r:id="rId17"/>
    <p:sldId id="273" r:id="rId18"/>
    <p:sldId id="271" r:id="rId19"/>
    <p:sldId id="282" r:id="rId20"/>
    <p:sldId id="272" r:id="rId21"/>
    <p:sldId id="274" r:id="rId22"/>
    <p:sldId id="275" r:id="rId23"/>
    <p:sldId id="278" r:id="rId24"/>
    <p:sldId id="277" r:id="rId25"/>
    <p:sldId id="276" r:id="rId26"/>
    <p:sldId id="279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DE38-F0EA-4437-B5FD-F73A7214BC58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306A-708B-4174-A55F-F8DF840C6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DE38-F0EA-4437-B5FD-F73A7214BC58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306A-708B-4174-A55F-F8DF840C6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DE38-F0EA-4437-B5FD-F73A7214BC58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306A-708B-4174-A55F-F8DF840C6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DE38-F0EA-4437-B5FD-F73A7214BC58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306A-708B-4174-A55F-F8DF840C6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DE38-F0EA-4437-B5FD-F73A7214BC58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306A-708B-4174-A55F-F8DF840C6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DE38-F0EA-4437-B5FD-F73A7214BC58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306A-708B-4174-A55F-F8DF840C6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DE38-F0EA-4437-B5FD-F73A7214BC58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306A-708B-4174-A55F-F8DF840C6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DE38-F0EA-4437-B5FD-F73A7214BC58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306A-708B-4174-A55F-F8DF840C6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DE38-F0EA-4437-B5FD-F73A7214BC58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306A-708B-4174-A55F-F8DF840C6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DE38-F0EA-4437-B5FD-F73A7214BC58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306A-708B-4174-A55F-F8DF840C6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DE38-F0EA-4437-B5FD-F73A7214BC58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306A-708B-4174-A55F-F8DF840C6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FDE38-F0EA-4437-B5FD-F73A7214BC58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9306A-708B-4174-A55F-F8DF840C6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fs00.infourok.ru/images/doc/119/139761/hello_html_58f010f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9298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55576" y="610822"/>
            <a:ext cx="7344816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«Уважайте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правила дорожного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движения»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Курочкина К. Н.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начальных классов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МОУ СОШ №21</a:t>
            </a:r>
            <a:endParaRPr lang="ru-RU" sz="28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ptbackgroundstemplates.com/mediums/beautiful-scenery-ar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827584" y="392849"/>
            <a:ext cx="77768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Кто из сказочных героев правильно перешел бы улицу?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36869" name="Picture 5" descr="http://mr-shar.ru/photos/kartinki-dlya-detey-geroi-iz-skazki-buratino-malvina-50816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2053735" cy="2620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1" name="Picture 7" descr="http://vashprazdnik.org/photo/4fa11c87ad86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132856"/>
            <a:ext cx="160613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3" name="Picture 9" descr="https://im0-tub-ru.yandex.net/i?id=ef8009b4708ac4d5e63a047624c642e9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204864"/>
            <a:ext cx="1368152" cy="2688658"/>
          </a:xfrm>
          <a:prstGeom prst="rect">
            <a:avLst/>
          </a:prstGeom>
          <a:noFill/>
        </p:spPr>
      </p:pic>
      <p:pic>
        <p:nvPicPr>
          <p:cNvPr id="36875" name="Picture 11" descr="https://im0-tub-ru.yandex.net/i?id=3270bd6115768fa76c5ff956b7caa140-l&amp;n=13"/>
          <p:cNvPicPr>
            <a:picLocks noChangeAspect="1" noChangeArrowheads="1"/>
          </p:cNvPicPr>
          <p:nvPr/>
        </p:nvPicPr>
        <p:blipFill>
          <a:blip r:embed="rId6" cstate="print"/>
          <a:srcRect l="25987" t="15750" r="20857"/>
          <a:stretch>
            <a:fillRect/>
          </a:stretch>
        </p:blipFill>
        <p:spPr bwMode="auto">
          <a:xfrm>
            <a:off x="6300192" y="2132856"/>
            <a:ext cx="2271153" cy="269979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fs00.infourok.ru/images/doc/148/171548/640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900igr.net/up/datas/207601/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"/>
            <a:ext cx="9324528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s1.ppt4web.ru/images/3958/66350/640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900igr.net/up/datai/253449/0002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763688" y="2447759"/>
            <a:ext cx="57606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115616" y="1345581"/>
            <a:ext cx="64807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На дороге дружно в ряд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      Полоски белые лежат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entury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     Для тебя есть, крошка…  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Picture 2" descr="https://c-a.d-cd.net/67daf2es-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212976"/>
            <a:ext cx="3600400" cy="2727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3.bp.blogspot.com/-QUMCbgT_8WI/Vv4v4P3qYQI/AAAAAAAAHFw/gNj_mg3F9_If7JDvsYvOjLTnsadpWdZLQ/s1600/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547664" y="537359"/>
            <a:ext cx="568863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Я хочу спросить про знак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   Нарисован он вот так: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   В треугольнике , ребята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  Со всех ног бегут куда-то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4583" name="Picture 7" descr="https://im0-tub-ru.yandex.net/i?id=63b52d104e0658bc3fc77fd7b15473c8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780928"/>
            <a:ext cx="2502653" cy="209666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fs00.infourok.ru/images/doc/6/7802/hello_html_m7e3bfd6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267744" y="434245"/>
            <a:ext cx="554461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Шли из школы мы домой Видим – знак над      мостовой.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Круг, внутри- велосипед,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Ничего другого нет.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9" name="Picture 5" descr="https://thumbs.dreamstime.com/z/vector-sign-no-bicycle-white-30276484.jpg"/>
          <p:cNvPicPr>
            <a:picLocks noChangeAspect="1" noChangeArrowheads="1"/>
          </p:cNvPicPr>
          <p:nvPr/>
        </p:nvPicPr>
        <p:blipFill>
          <a:blip r:embed="rId3" cstate="print"/>
          <a:srcRect r="2439" b="8756"/>
          <a:stretch>
            <a:fillRect/>
          </a:stretch>
        </p:blipFill>
        <p:spPr bwMode="auto">
          <a:xfrm>
            <a:off x="2987824" y="2996952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franshizoff.ru/photos/detskie-fony-po-pdd-dlya-dou-55828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59" y="0"/>
            <a:ext cx="914565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548680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Этот мостик над дорогой</a:t>
            </a:r>
            <a:endParaRPr lang="ru-RU" sz="3200" dirty="0" smtClean="0">
              <a:solidFill>
                <a:schemeClr val="accent5">
                  <a:lumMod val="75000"/>
                </a:schemeClr>
              </a:solidFill>
              <a:latin typeface="Century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    Служит нам большой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   подмогой</a:t>
            </a:r>
            <a:endParaRPr lang="ru-RU" sz="3200" dirty="0" smtClean="0">
              <a:solidFill>
                <a:schemeClr val="accent5">
                  <a:lumMod val="75000"/>
                </a:schemeClr>
              </a:solidFill>
              <a:latin typeface="Century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    Через улицу ведет</a:t>
            </a:r>
            <a:endParaRPr lang="ru-RU" sz="3200" dirty="0" smtClean="0">
              <a:solidFill>
                <a:schemeClr val="accent5">
                  <a:lumMod val="75000"/>
                </a:schemeClr>
              </a:solidFill>
              <a:latin typeface="Century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    Нас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…   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9700" name="Picture 4" descr="https://im0-tub-ru.yandex.net/i?id=706e6cad211c7ea0b9cda6b6ecd3a733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140968"/>
            <a:ext cx="2664296" cy="266429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1.bp.blogspot.com/-x2-nk9vvCww/Vv4v4Nx4UwI/AAAAAAAAHFs/2j8IZJS99bUi8fj-Wn0ViORmImyRZTSVQ/s1600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9610" cy="685800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619672" y="1740448"/>
            <a:ext cx="6408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331640" y="399176"/>
            <a:ext cx="597666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В треугольнике, ребята,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 Человек стоит с лопатой.</a:t>
            </a:r>
            <a:endParaRPr lang="ru-RU" sz="3200" dirty="0" smtClean="0">
              <a:solidFill>
                <a:schemeClr val="accent5">
                  <a:lumMod val="75000"/>
                </a:schemeClr>
              </a:solidFill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  Что-то роет, строит что-то,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Century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   Здесь …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pic>
        <p:nvPicPr>
          <p:cNvPr id="27654" name="Picture 6" descr="http://m.idn500.ru/upload/iblock/4bd/4bd070e65a5819aeb33051bea1a61f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492896"/>
            <a:ext cx="3384376" cy="302155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ok-t.ru/studopedianame/baza3/4355895749929.file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 rot="20797849">
            <a:off x="2151383" y="1979090"/>
            <a:ext cx="85093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Автомульти</a:t>
            </a:r>
            <a:endParaRPr kumimoji="0" lang="ru-RU" sz="54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1-tub-ru.yandex.net/i?id=0da0ce2bb0f942a19fa3388f28e9d48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http://franshizoff.ru/photos/detskie-fony-po-pdd-dlya-dou-55828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://franshizoff.ru/photos/detskie-fony-po-pdd-dlya-dou-55828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http://franshizoff.ru/photos/detskie-fony-po-pdd-dlya-dou-55828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0" name="AutoShape 8" descr="http://franshizoff.ru/photos/detskie-fony-po-pdd-dlya-dou-55828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2" name="AutoShape 10" descr="http://franshizoff.ru/photos/detskie-fony-po-pdd-dlya-dou-55828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4" name="AutoShape 12" descr="http://franshizoff.ru/photos/detskie-fony-po-pdd-dlya-dou-55828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6" name="AutoShape 14" descr="https://im0-tub-ru.yandex.net/i?id=e66cd926ac974ee3b4adb6849b7cf3cd&amp;n=33&amp;h=215&amp;w=2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8" name="AutoShape 16" descr="https://im0-tub-ru.yandex.net/i?id=e66cd926ac974ee3b4adb6849b7cf3cd&amp;n=33&amp;h=215&amp;w=2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90" name="AutoShape 18" descr="https://im0-tub-ru.yandex.net/i?id=e66cd926ac974ee3b4adb6849b7cf3cd&amp;n=33&amp;h=215&amp;w=2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92" name="Picture 20" descr="https://im0-tub-ru.yandex.net/i?id=a1798f571168e2226152517989293f21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045" y="0"/>
            <a:ext cx="9202045" cy="6858000"/>
          </a:xfrm>
          <a:prstGeom prst="rect">
            <a:avLst/>
          </a:prstGeom>
          <a:noFill/>
        </p:spPr>
      </p:pic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1115616" y="424518"/>
            <a:ext cx="64807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На чём ехал Емеля к царю во дворец?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28695" name="Picture 23" descr="http://minutto.ru/images/product_images/info_images/syvenirka_2546283d5c9367d5ba10ba34d7636990.jpg"/>
          <p:cNvPicPr>
            <a:picLocks noChangeAspect="1" noChangeArrowheads="1"/>
          </p:cNvPicPr>
          <p:nvPr/>
        </p:nvPicPr>
        <p:blipFill>
          <a:blip r:embed="rId3" cstate="print"/>
          <a:srcRect l="12600" t="2520" r="18101" b="10541"/>
          <a:stretch>
            <a:fillRect/>
          </a:stretch>
        </p:blipFill>
        <p:spPr bwMode="auto">
          <a:xfrm>
            <a:off x="3059832" y="1844824"/>
            <a:ext cx="3528392" cy="4426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ris-subs.ru/images/90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115616" y="246570"/>
            <a:ext cx="69127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Любимый двухколёсный вид транспорта кота Леопольда?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30725" name="Picture 5" descr="https://im0-tub-ru.yandex.net/i?id=194628361d5f14616651e803348b9412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7" y="2060848"/>
            <a:ext cx="6264356" cy="352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m0-tub-ru.yandex.net/i?id=a1798f571168e2226152517989293f21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7176" cy="6858000"/>
          </a:xfrm>
          <a:prstGeom prst="rect">
            <a:avLst/>
          </a:prstGeom>
          <a:noFill/>
        </p:spPr>
      </p:pic>
      <p:pic>
        <p:nvPicPr>
          <p:cNvPr id="3" name="Picture 2" descr="https://im0-tub-ru.yandex.net/i?id=a1798f571168e2226152517989293f21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4" y="0"/>
            <a:ext cx="9117176" cy="6858000"/>
          </a:xfrm>
          <a:prstGeom prst="rect">
            <a:avLst/>
          </a:prstGeom>
          <a:noFill/>
        </p:spPr>
      </p:pic>
      <p:pic>
        <p:nvPicPr>
          <p:cNvPr id="4" name="Picture 2" descr="https://im0-tub-ru.yandex.net/i?id=a1798f571168e2226152517989293f21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24" y="152400"/>
            <a:ext cx="9117176" cy="6858000"/>
          </a:xfrm>
          <a:prstGeom prst="rect">
            <a:avLst/>
          </a:prstGeom>
          <a:noFill/>
        </p:spPr>
      </p:pic>
      <p:pic>
        <p:nvPicPr>
          <p:cNvPr id="5" name="Picture 2" descr="https://im0-tub-ru.yandex.net/i?id=a1798f571168e2226152517989293f21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7176" cy="685800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827584" y="614154"/>
            <a:ext cx="77048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Во что превратила добрая фея тыкву для Золушки?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31749" name="Picture 5" descr="http://images5.fanpop.com/image/photos/29200000/Cinderella-disney-princess-29227023-900-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88840"/>
            <a:ext cx="6120680" cy="4148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ris-subs.ru/images/90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476672"/>
            <a:ext cx="62646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Century" pitchFamily="18" charset="0"/>
              </a:rPr>
              <a:t>На чём летал старик </a:t>
            </a:r>
            <a:r>
              <a:rPr lang="ru-RU" sz="4400" dirty="0" err="1" smtClean="0">
                <a:solidFill>
                  <a:srgbClr val="FF0000"/>
                </a:solidFill>
                <a:latin typeface="Century" pitchFamily="18" charset="0"/>
              </a:rPr>
              <a:t>Хоттабыч</a:t>
            </a:r>
            <a:r>
              <a:rPr lang="ru-RU" sz="4400" dirty="0" smtClean="0">
                <a:solidFill>
                  <a:srgbClr val="FF0000"/>
                </a:solidFill>
                <a:latin typeface="Century" pitchFamily="18" charset="0"/>
              </a:rPr>
              <a:t>?</a:t>
            </a:r>
            <a:endParaRPr lang="ru-RU" sz="4400" dirty="0">
              <a:solidFill>
                <a:srgbClr val="FF0000"/>
              </a:solidFill>
              <a:latin typeface="Century" pitchFamily="18" charset="0"/>
            </a:endParaRPr>
          </a:p>
        </p:txBody>
      </p:sp>
      <p:pic>
        <p:nvPicPr>
          <p:cNvPr id="32770" name="Picture 2" descr="https://im0-tub-ru.yandex.net/i?id=f6c85a11518623f68b0db52dd34bbb5d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132856"/>
            <a:ext cx="5688632" cy="4290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0-tub-ru.yandex.net/i?id=a1798f571168e2226152517989293f21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717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872292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Century" pitchFamily="18" charset="0"/>
              </a:rPr>
              <a:t>Личный транспорт Бабы – Яги?</a:t>
            </a:r>
            <a:endParaRPr lang="ru-RU" sz="4000" dirty="0">
              <a:latin typeface="Century" pitchFamily="18" charset="0"/>
            </a:endParaRPr>
          </a:p>
        </p:txBody>
      </p:sp>
      <p:pic>
        <p:nvPicPr>
          <p:cNvPr id="33794" name="Picture 2" descr="https://im0-tub-ru.yandex.net/i?id=5408a17174dca3b8b42e8011cf973379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916832"/>
            <a:ext cx="5472608" cy="371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ris-subs.ru/images/90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476672"/>
            <a:ext cx="6408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Book Antiqua" pitchFamily="18" charset="0"/>
              </a:rPr>
              <a:t>На чём катался Кай?    </a:t>
            </a:r>
            <a:endParaRPr lang="ru-RU" sz="3600" dirty="0">
              <a:latin typeface="Book Antiqua" pitchFamily="18" charset="0"/>
            </a:endParaRPr>
          </a:p>
        </p:txBody>
      </p:sp>
      <p:pic>
        <p:nvPicPr>
          <p:cNvPr id="34818" name="Picture 2" descr="https://ds03.infourok.ru/uploads/ex/1267/0000c22e-65678de3/img28.jpg"/>
          <p:cNvPicPr>
            <a:picLocks noChangeAspect="1" noChangeArrowheads="1"/>
          </p:cNvPicPr>
          <p:nvPr/>
        </p:nvPicPr>
        <p:blipFill>
          <a:blip r:embed="rId3" cstate="print"/>
          <a:srcRect r="22619"/>
          <a:stretch>
            <a:fillRect/>
          </a:stretch>
        </p:blipFill>
        <p:spPr bwMode="auto">
          <a:xfrm>
            <a:off x="2051720" y="1484784"/>
            <a:ext cx="468052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7oom.ru/powerpoint/shkolnie-fony-dlya-prezentac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69"/>
            <a:ext cx="9144000" cy="6880881"/>
          </a:xfrm>
          <a:prstGeom prst="rect">
            <a:avLst/>
          </a:prstGeom>
          <a:noFill/>
        </p:spPr>
      </p:pic>
      <p:pic>
        <p:nvPicPr>
          <p:cNvPr id="35846" name="Picture 6" descr="http://goldenmusicals.ru/photos/konspekty-po-profilaktike-detskogo-dtt-bezopasnyy-perehod-zebra-dlya-mladshih-doshkolnikov-93658-large.jpg"/>
          <p:cNvPicPr>
            <a:picLocks noChangeAspect="1" noChangeArrowheads="1"/>
          </p:cNvPicPr>
          <p:nvPr/>
        </p:nvPicPr>
        <p:blipFill>
          <a:blip r:embed="rId3" cstate="print"/>
          <a:srcRect l="1163" r="1140" b="3533"/>
          <a:stretch>
            <a:fillRect/>
          </a:stretch>
        </p:blipFill>
        <p:spPr bwMode="auto">
          <a:xfrm>
            <a:off x="467544" y="824710"/>
            <a:ext cx="8414648" cy="4908545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plit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usana.ru/files/6036/573/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im0-tub-ru.yandex.net/i?id=228b4f3cbc1b752475a8f3fdb9d694b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wird.com.ua/wp-content/uploads/2011/08/14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620688"/>
            <a:ext cx="6696744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5157192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C00000"/>
                </a:solidFill>
                <a:latin typeface="Bookman Old Style" pitchFamily="18" charset="0"/>
              </a:rPr>
              <a:t>«В старину улицы в городах и загородные дороги были едиными и для тех, кто  ехал, и для тех, кто шёл </a:t>
            </a:r>
            <a:r>
              <a:rPr lang="ru-RU" sz="2400" i="1" dirty="0" smtClean="0">
                <a:solidFill>
                  <a:srgbClr val="C00000"/>
                </a:solidFill>
                <a:latin typeface="Bookman Old Style" pitchFamily="18" charset="0"/>
              </a:rPr>
              <a:t>пешком». </a:t>
            </a:r>
            <a:endParaRPr lang="ru-RU" sz="24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3-tub-ru.yandex.net/i?id=35deb65ab632a0b69af8f49c7808df6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39536" cy="6858000"/>
          </a:xfrm>
          <a:prstGeom prst="rect">
            <a:avLst/>
          </a:prstGeom>
          <a:noFill/>
        </p:spPr>
      </p:pic>
      <p:pic>
        <p:nvPicPr>
          <p:cNvPr id="4" name="Рисунок 3" descr="http://edikst.ru/misc/i/gallery/10520/14266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4665"/>
            <a:ext cx="763284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043608" y="4161038"/>
            <a:ext cx="75608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Было много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несчастных случаев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тогда стали строить в городах специальные дорожки, которые назвали французским словом – тротуар, что в переводе означает  «дорога  для пешеходов». А чтобы на тротуар не заезжали экипажи или сани, его приподняли над проезжей частью.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fs01.infourok.ru/images/doc/32/41616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1"/>
          </a:xfrm>
          <a:prstGeom prst="rect">
            <a:avLst/>
          </a:prstGeom>
          <a:noFill/>
        </p:spPr>
      </p:pic>
      <p:pic>
        <p:nvPicPr>
          <p:cNvPr id="3" name="Рисунок 2" descr="https://im3-tub-ru.yandex.net/i?id=9a7941c272163a6d308afbb3185b551b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280920" cy="4752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0" y="4729644"/>
            <a:ext cx="76683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Уже позже, с появлением большого количества автомашин, для наведения порядка движения по проезжей части дороги люди стали делать на ней дорожную разметку. </a:t>
            </a:r>
          </a:p>
        </p:txBody>
      </p:sp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928" y="-46261"/>
            <a:ext cx="9199928" cy="6904261"/>
          </a:xfrm>
          <a:prstGeom prst="rect">
            <a:avLst/>
          </a:prstGeom>
          <a:noFill/>
        </p:spPr>
      </p:pic>
      <p:pic>
        <p:nvPicPr>
          <p:cNvPr id="3" name="Рисунок 2" descr="https://im1-tub-ru.yandex.net/i?id=4217b5afec1282f561e3070ee208fc30-l&amp;n=13"/>
          <p:cNvPicPr/>
          <p:nvPr/>
        </p:nvPicPr>
        <p:blipFill>
          <a:blip r:embed="rId3" cstate="print"/>
          <a:srcRect l="1212" t="25860" r="44240"/>
          <a:stretch>
            <a:fillRect/>
          </a:stretch>
        </p:blipFill>
        <p:spPr bwMode="auto">
          <a:xfrm>
            <a:off x="611560" y="620688"/>
            <a:ext cx="352839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3.bp.blogspot.com/-oTpewbXqy8Y/Uf6E2G9FQcI/AAAAAAAAAaE/rehVjysBXXE/s1600/%D0%BF%D0%B5%D1%80%D0%B2%D1%8B%D0%B9+%D0%BC%D0%BE%D1%81%D0%BA%D0%BE%D0%B2%D1%81%D0%BA%D0%B8%D0%B9+%D1%81%D0%B2%D0%B5%D1%82%D0%BE%D1%84%D0%BE%D1%80+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48680"/>
            <a:ext cx="3580631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4365104"/>
            <a:ext cx="4536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Своё  происхождение светофоры  ведут от семафоров, которые применялись на железных дорогах и имели два цвета – красный и зелёный. Такой семафор более ста лет назад был установлен в Лондоне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age.jimcdn.com/app/cms/image/transf/none/path/s4e0eba99e9e8ab26/image/ifc821bb13c01f2f5/version/1440577814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http://um.mos.ru/upload/resize_cache/iblock/800/620_380_0/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8640"/>
            <a:ext cx="7344816" cy="5932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e8bd6e43cad3373f93477487c26e589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0" y="188640"/>
            <a:ext cx="9090060" cy="6902569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03848" y="39685"/>
            <a:ext cx="3600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Перейти через дорогу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Вам на улицах всегда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 подскажут, и помогут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Наши верные цвета…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3356992"/>
            <a:ext cx="41764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Красный</a:t>
            </a:r>
            <a:endParaRPr lang="ru-RU" sz="36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3789040"/>
            <a:ext cx="44208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жёлтый</a:t>
            </a:r>
            <a:endParaRPr lang="ru-RU" sz="4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1555" y="4221088"/>
            <a:ext cx="44208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2E1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зелёный</a:t>
            </a:r>
            <a:endParaRPr lang="ru-RU" sz="4000" b="1" cap="none" spc="0" dirty="0">
              <a:ln w="11430"/>
              <a:solidFill>
                <a:srgbClr val="002E1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fs00.infourok.ru/images/doc/6/7802/hello_html_m7e3bfd6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8276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115615" y="2062827"/>
            <a:ext cx="769609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Весёлые вопросы по правилам дорожного движения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400" b="0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184</Words>
  <Application>Microsoft Office PowerPoint</Application>
  <PresentationFormat>Экран (4:3)</PresentationFormat>
  <Paragraphs>49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Новгородская НЛ</dc:creator>
  <cp:lastModifiedBy>Ксения</cp:lastModifiedBy>
  <cp:revision>51</cp:revision>
  <dcterms:created xsi:type="dcterms:W3CDTF">2017-03-14T16:26:36Z</dcterms:created>
  <dcterms:modified xsi:type="dcterms:W3CDTF">2018-03-28T07:25:02Z</dcterms:modified>
</cp:coreProperties>
</file>