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CC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37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21DD549-A823-49FE-8A52-EC546457AF14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48B69A1-DCAC-4539-B7F6-9119914FF9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DD549-A823-49FE-8A52-EC546457AF14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B69A1-DCAC-4539-B7F6-9119914FF9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DD549-A823-49FE-8A52-EC546457AF14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B69A1-DCAC-4539-B7F6-9119914FF9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21DD549-A823-49FE-8A52-EC546457AF14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B69A1-DCAC-4539-B7F6-9119914FF9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21DD549-A823-49FE-8A52-EC546457AF14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48B69A1-DCAC-4539-B7F6-9119914FF9A4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21DD549-A823-49FE-8A52-EC546457AF14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48B69A1-DCAC-4539-B7F6-9119914FF9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21DD549-A823-49FE-8A52-EC546457AF14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48B69A1-DCAC-4539-B7F6-9119914FF9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DD549-A823-49FE-8A52-EC546457AF14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B69A1-DCAC-4539-B7F6-9119914FF9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21DD549-A823-49FE-8A52-EC546457AF14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48B69A1-DCAC-4539-B7F6-9119914FF9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21DD549-A823-49FE-8A52-EC546457AF14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48B69A1-DCAC-4539-B7F6-9119914FF9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21DD549-A823-49FE-8A52-EC546457AF14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48B69A1-DCAC-4539-B7F6-9119914FF9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21DD549-A823-49FE-8A52-EC546457AF14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48B69A1-DCAC-4539-B7F6-9119914FF9A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642918"/>
            <a:ext cx="73581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Проект</a:t>
            </a: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«Моя мама лучшая на свете</a:t>
            </a:r>
            <a:endParaRPr lang="ru-RU" sz="2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2000240"/>
            <a:ext cx="850112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 </a:t>
            </a:r>
            <a:r>
              <a:rPr lang="ru-RU" sz="2800" b="1" dirty="0" smtClean="0">
                <a:solidFill>
                  <a:srgbClr val="C00000"/>
                </a:solidFill>
              </a:rPr>
              <a:t>Тип проекта:  </a:t>
            </a: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творческий, коллективный</a:t>
            </a:r>
          </a:p>
          <a:p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</a:p>
          <a:p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</a:p>
          <a:p>
            <a:r>
              <a:rPr lang="ru-RU" sz="2800" b="1" dirty="0" smtClean="0">
                <a:solidFill>
                  <a:srgbClr val="C00000"/>
                </a:solidFill>
              </a:rPr>
              <a:t>Срок исполнения </a:t>
            </a: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: две недели                     </a:t>
            </a:r>
            <a:endParaRPr lang="ru-RU" sz="2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3643314"/>
            <a:ext cx="81439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ru-RU" sz="2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ru-RU" sz="2800" b="1" dirty="0" smtClean="0">
                <a:solidFill>
                  <a:srgbClr val="C00000"/>
                </a:solidFill>
              </a:rPr>
              <a:t>Исполнители: </a:t>
            </a: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ученики 4 класса, учитель</a:t>
            </a:r>
          </a:p>
          <a:p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                  </a:t>
            </a: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Курочкина К. Н.</a:t>
            </a:r>
            <a:endParaRPr lang="ru-RU" sz="2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856193"/>
            <a:ext cx="857256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Проблема: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преобладание у современных детей потребительского отношения к матери.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444444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>
              <a:solidFill>
                <a:srgbClr val="444444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Цель проекта: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воспитание уважения, бережного и заботливого отношения к матери; совершенствование навыков культуры поведения; развитие творческих способностей.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642910" y="196065"/>
            <a:ext cx="850109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Содержание практической деятельности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по реализации проекта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305342"/>
            <a:ext cx="835824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+mj-lt"/>
              </a:rPr>
              <a:t>1 этап – организационный: </a:t>
            </a:r>
            <a:r>
              <a:rPr lang="ru-RU" dirty="0">
                <a:latin typeface="+mj-lt"/>
              </a:rPr>
              <a:t/>
            </a:r>
            <a:br>
              <a:rPr lang="ru-RU" dirty="0">
                <a:latin typeface="+mj-lt"/>
              </a:rPr>
            </a:br>
            <a:r>
              <a:rPr lang="ru-RU" dirty="0">
                <a:latin typeface="+mj-lt"/>
              </a:rPr>
              <a:t/>
            </a:r>
            <a:br>
              <a:rPr lang="ru-RU" dirty="0">
                <a:latin typeface="+mj-lt"/>
              </a:rPr>
            </a:br>
            <a:r>
              <a:rPr lang="ru-RU" sz="2400" dirty="0">
                <a:solidFill>
                  <a:srgbClr val="00B050"/>
                </a:solidFill>
                <a:latin typeface="+mj-lt"/>
              </a:rPr>
              <a:t>Беседа о мамах и о том, что Указом Президента РФ в 1998г. был установлен праздник «День Матери в Российской Федерации», который отмечается в последнее воскресенье ноября.</a:t>
            </a:r>
            <a:br>
              <a:rPr lang="ru-RU" sz="2400" dirty="0">
                <a:solidFill>
                  <a:srgbClr val="00B050"/>
                </a:solidFill>
                <a:latin typeface="+mj-lt"/>
              </a:rPr>
            </a:br>
            <a:r>
              <a:rPr lang="ru-RU" sz="2400" dirty="0">
                <a:latin typeface="+mj-lt"/>
              </a:rPr>
              <a:t/>
            </a:r>
            <a:br>
              <a:rPr lang="ru-RU" sz="2400" dirty="0">
                <a:latin typeface="+mj-lt"/>
              </a:rPr>
            </a:br>
            <a:r>
              <a:rPr lang="ru-RU" sz="2400" dirty="0">
                <a:solidFill>
                  <a:srgbClr val="00B050"/>
                </a:solidFill>
                <a:latin typeface="+mj-lt"/>
              </a:rPr>
              <a:t>Совместное с детьми размышление о проведении праздника для мам</a:t>
            </a:r>
            <a:r>
              <a:rPr lang="ru-RU" sz="2400" dirty="0">
                <a:solidFill>
                  <a:srgbClr val="FF0000"/>
                </a:solidFill>
                <a:latin typeface="+mj-lt"/>
              </a:rPr>
              <a:t>. Решение: </a:t>
            </a:r>
            <a:r>
              <a:rPr lang="ru-RU" sz="2400" dirty="0">
                <a:solidFill>
                  <a:srgbClr val="00B050"/>
                </a:solidFill>
                <a:latin typeface="+mj-lt"/>
              </a:rPr>
              <a:t>провести </a:t>
            </a:r>
            <a:r>
              <a:rPr lang="ru-RU" sz="2400" dirty="0" smtClean="0">
                <a:solidFill>
                  <a:srgbClr val="00B050"/>
                </a:solidFill>
                <a:latin typeface="+mj-lt"/>
              </a:rPr>
              <a:t>концерт для мам  </a:t>
            </a:r>
            <a:r>
              <a:rPr lang="ru-RU" sz="2400" dirty="0">
                <a:solidFill>
                  <a:srgbClr val="00B050"/>
                </a:solidFill>
                <a:latin typeface="+mj-lt"/>
              </a:rPr>
              <a:t>в последнюю пятницу </a:t>
            </a:r>
            <a:r>
              <a:rPr lang="ru-RU" sz="2400" dirty="0" smtClean="0">
                <a:solidFill>
                  <a:srgbClr val="00B050"/>
                </a:solidFill>
                <a:latin typeface="+mj-lt"/>
              </a:rPr>
              <a:t>ноября, подготовить работу к </a:t>
            </a:r>
            <a:r>
              <a:rPr lang="ru-RU" sz="2400" dirty="0" smtClean="0">
                <a:solidFill>
                  <a:srgbClr val="00B050"/>
                </a:solidFill>
                <a:latin typeface="+mj-lt"/>
              </a:rPr>
              <a:t> </a:t>
            </a:r>
            <a:r>
              <a:rPr lang="ru-RU" sz="2400" dirty="0" smtClean="0">
                <a:solidFill>
                  <a:srgbClr val="00B050"/>
                </a:solidFill>
                <a:latin typeface="+mj-lt"/>
              </a:rPr>
              <a:t>конкурсу (подобрать фотографию мамы и написать эссе)</a:t>
            </a:r>
            <a:r>
              <a:rPr lang="ru-RU" sz="2400" dirty="0">
                <a:solidFill>
                  <a:srgbClr val="00B050"/>
                </a:solidFill>
                <a:latin typeface="+mj-lt"/>
              </a:rPr>
              <a:t/>
            </a:r>
            <a:br>
              <a:rPr lang="ru-RU" sz="2400" dirty="0">
                <a:solidFill>
                  <a:srgbClr val="00B050"/>
                </a:solidFill>
                <a:latin typeface="+mj-lt"/>
              </a:rPr>
            </a:br>
            <a:endParaRPr lang="ru-RU" sz="2400" dirty="0">
              <a:solidFill>
                <a:srgbClr val="00B05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4348" y="1305342"/>
            <a:ext cx="78581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42852"/>
            <a:ext cx="828680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 </a:t>
            </a:r>
            <a:r>
              <a:rPr lang="ru-RU" sz="2400" b="1" dirty="0">
                <a:solidFill>
                  <a:srgbClr val="FF0000"/>
                </a:solidFill>
                <a:latin typeface="+mj-lt"/>
              </a:rPr>
              <a:t>2 этап – практический: </a:t>
            </a:r>
            <a:r>
              <a:rPr lang="ru-RU" sz="2400" dirty="0">
                <a:latin typeface="+mj-lt"/>
              </a:rPr>
              <a:t/>
            </a:r>
            <a:br>
              <a:rPr lang="ru-RU" sz="2400" dirty="0">
                <a:latin typeface="+mj-lt"/>
              </a:rPr>
            </a:br>
            <a:r>
              <a:rPr lang="ru-RU" sz="2400" dirty="0">
                <a:latin typeface="+mj-lt"/>
              </a:rPr>
              <a:t/>
            </a:r>
            <a:br>
              <a:rPr lang="ru-RU" sz="2400" dirty="0">
                <a:latin typeface="+mj-lt"/>
              </a:rPr>
            </a:br>
            <a:r>
              <a:rPr lang="ru-RU" sz="2400" dirty="0">
                <a:solidFill>
                  <a:srgbClr val="FFCC00"/>
                </a:solidFill>
                <a:latin typeface="+mj-lt"/>
              </a:rPr>
              <a:t>Для проведения </a:t>
            </a:r>
            <a:r>
              <a:rPr lang="ru-RU" sz="2400" dirty="0" smtClean="0">
                <a:solidFill>
                  <a:srgbClr val="FFCC00"/>
                </a:solidFill>
                <a:latin typeface="+mj-lt"/>
              </a:rPr>
              <a:t>концерта </a:t>
            </a:r>
            <a:r>
              <a:rPr lang="ru-RU" sz="2400" dirty="0">
                <a:solidFill>
                  <a:srgbClr val="FFCC00"/>
                </a:solidFill>
                <a:latin typeface="+mj-lt"/>
              </a:rPr>
              <a:t>необходимо:</a:t>
            </a:r>
            <a:br>
              <a:rPr lang="ru-RU" sz="2400" dirty="0">
                <a:solidFill>
                  <a:srgbClr val="FFCC00"/>
                </a:solidFill>
                <a:latin typeface="+mj-lt"/>
              </a:rPr>
            </a:br>
            <a:r>
              <a:rPr lang="ru-RU" sz="2400" dirty="0">
                <a:solidFill>
                  <a:srgbClr val="FFCC00"/>
                </a:solidFill>
                <a:latin typeface="+mj-lt"/>
              </a:rPr>
              <a:t/>
            </a:r>
            <a:br>
              <a:rPr lang="ru-RU" sz="2400" dirty="0">
                <a:solidFill>
                  <a:srgbClr val="FFCC00"/>
                </a:solidFill>
                <a:latin typeface="+mj-lt"/>
              </a:rPr>
            </a:br>
            <a:r>
              <a:rPr lang="ru-RU" sz="2400" dirty="0">
                <a:solidFill>
                  <a:srgbClr val="FFCC00"/>
                </a:solidFill>
                <a:latin typeface="+mj-lt"/>
              </a:rPr>
              <a:t>- подготовить литературную часть: стихи, слова известных людей о маме;</a:t>
            </a:r>
            <a:br>
              <a:rPr lang="ru-RU" sz="2400" dirty="0">
                <a:solidFill>
                  <a:srgbClr val="FFCC00"/>
                </a:solidFill>
                <a:latin typeface="+mj-lt"/>
              </a:rPr>
            </a:br>
            <a:r>
              <a:rPr lang="ru-RU" sz="2400" dirty="0">
                <a:solidFill>
                  <a:srgbClr val="FFCC00"/>
                </a:solidFill>
                <a:latin typeface="+mj-lt"/>
              </a:rPr>
              <a:t/>
            </a:r>
            <a:br>
              <a:rPr lang="ru-RU" sz="2400" dirty="0">
                <a:solidFill>
                  <a:srgbClr val="FFCC00"/>
                </a:solidFill>
                <a:latin typeface="+mj-lt"/>
              </a:rPr>
            </a:br>
            <a:r>
              <a:rPr lang="ru-RU" sz="2400" dirty="0">
                <a:solidFill>
                  <a:srgbClr val="FFCC00"/>
                </a:solidFill>
                <a:latin typeface="+mj-lt"/>
              </a:rPr>
              <a:t>- изготовить своими руками подарки для мам;</a:t>
            </a:r>
            <a:br>
              <a:rPr lang="ru-RU" sz="2400" dirty="0">
                <a:solidFill>
                  <a:srgbClr val="FFCC00"/>
                </a:solidFill>
                <a:latin typeface="+mj-lt"/>
              </a:rPr>
            </a:br>
            <a:r>
              <a:rPr lang="ru-RU" sz="2400" dirty="0">
                <a:solidFill>
                  <a:srgbClr val="FFCC00"/>
                </a:solidFill>
                <a:latin typeface="+mj-lt"/>
              </a:rPr>
              <a:t/>
            </a:r>
            <a:br>
              <a:rPr lang="ru-RU" sz="2400" dirty="0">
                <a:solidFill>
                  <a:srgbClr val="FFCC00"/>
                </a:solidFill>
                <a:latin typeface="+mj-lt"/>
              </a:rPr>
            </a:br>
            <a:r>
              <a:rPr lang="ru-RU" sz="2400" dirty="0">
                <a:solidFill>
                  <a:srgbClr val="FFCC00"/>
                </a:solidFill>
                <a:latin typeface="+mj-lt"/>
              </a:rPr>
              <a:t>- оформить плакат, посвящённый дню матери;</a:t>
            </a:r>
            <a:br>
              <a:rPr lang="ru-RU" sz="2400" dirty="0">
                <a:solidFill>
                  <a:srgbClr val="FFCC00"/>
                </a:solidFill>
                <a:latin typeface="+mj-lt"/>
              </a:rPr>
            </a:br>
            <a:r>
              <a:rPr lang="ru-RU" sz="2400" dirty="0">
                <a:solidFill>
                  <a:srgbClr val="FFCC00"/>
                </a:solidFill>
                <a:latin typeface="+mj-lt"/>
              </a:rPr>
              <a:t/>
            </a:r>
            <a:br>
              <a:rPr lang="ru-RU" sz="2400" dirty="0">
                <a:solidFill>
                  <a:srgbClr val="FFCC00"/>
                </a:solidFill>
                <a:latin typeface="+mj-lt"/>
              </a:rPr>
            </a:br>
            <a:r>
              <a:rPr lang="ru-RU" sz="2400" dirty="0">
                <a:solidFill>
                  <a:srgbClr val="FFCC00"/>
                </a:solidFill>
                <a:latin typeface="+mj-lt"/>
              </a:rPr>
              <a:t>- </a:t>
            </a:r>
            <a:r>
              <a:rPr lang="ru-RU" sz="2400" dirty="0" smtClean="0">
                <a:solidFill>
                  <a:srgbClr val="FFCC00"/>
                </a:solidFill>
                <a:latin typeface="+mj-lt"/>
              </a:rPr>
              <a:t>приготовить фотографию и эссе к конкурсу</a:t>
            </a:r>
            <a:r>
              <a:rPr lang="ru-RU" sz="2400" dirty="0">
                <a:solidFill>
                  <a:srgbClr val="FFCC00"/>
                </a:solidFill>
                <a:latin typeface="+mj-lt"/>
              </a:rPr>
              <a:t/>
            </a:r>
            <a:br>
              <a:rPr lang="ru-RU" sz="2400" dirty="0">
                <a:solidFill>
                  <a:srgbClr val="FFCC00"/>
                </a:solidFill>
                <a:latin typeface="+mj-lt"/>
              </a:rPr>
            </a:br>
            <a:r>
              <a:rPr lang="ru-RU" sz="2400" dirty="0">
                <a:solidFill>
                  <a:srgbClr val="FFCC00"/>
                </a:solidFill>
                <a:latin typeface="+mj-lt"/>
              </a:rPr>
              <a:t/>
            </a:r>
            <a:br>
              <a:rPr lang="ru-RU" sz="2400" dirty="0">
                <a:solidFill>
                  <a:srgbClr val="FFCC00"/>
                </a:solidFill>
                <a:latin typeface="+mj-lt"/>
              </a:rPr>
            </a:br>
            <a:r>
              <a:rPr lang="ru-RU" sz="2400" dirty="0">
                <a:solidFill>
                  <a:srgbClr val="FFCC00"/>
                </a:solidFill>
                <a:latin typeface="+mj-lt"/>
              </a:rPr>
              <a:t>- подготовить музыкальную часть: выучить песни, посвящённые </a:t>
            </a:r>
            <a:r>
              <a:rPr lang="ru-RU" sz="2400" dirty="0">
                <a:solidFill>
                  <a:srgbClr val="FFCC00"/>
                </a:solidFill>
              </a:rPr>
              <a:t>маме.</a:t>
            </a:r>
            <a:br>
              <a:rPr lang="ru-RU" sz="2400" dirty="0">
                <a:solidFill>
                  <a:srgbClr val="FFCC00"/>
                </a:solidFill>
              </a:rPr>
            </a:br>
            <a:r>
              <a:rPr lang="ru-RU" sz="2400" dirty="0">
                <a:solidFill>
                  <a:srgbClr val="FFCC00"/>
                </a:solidFill>
              </a:rPr>
              <a:t/>
            </a:r>
            <a:br>
              <a:rPr lang="ru-RU" sz="2400" dirty="0">
                <a:solidFill>
                  <a:srgbClr val="FFCC00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214291"/>
            <a:ext cx="807249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sz="2400" b="1" dirty="0">
                <a:solidFill>
                  <a:srgbClr val="FF0000"/>
                </a:solidFill>
              </a:rPr>
              <a:t>3 этап - осуществление замыслов: </a:t>
            </a:r>
            <a:r>
              <a:rPr lang="ru-RU" sz="2400" dirty="0">
                <a:solidFill>
                  <a:srgbClr val="0070C0"/>
                </a:solidFill>
              </a:rPr>
              <a:t/>
            </a:r>
            <a:br>
              <a:rPr lang="ru-RU" sz="2400" dirty="0">
                <a:solidFill>
                  <a:srgbClr val="0070C0"/>
                </a:solidFill>
              </a:rPr>
            </a:br>
            <a:r>
              <a:rPr lang="ru-RU" sz="2400" dirty="0">
                <a:solidFill>
                  <a:schemeClr val="accent6">
                    <a:lumMod val="75000"/>
                    <a:lumOff val="25000"/>
                  </a:schemeClr>
                </a:solidFill>
              </a:rPr>
              <a:t>На занятиях по изобразительному искусству и технологии</a:t>
            </a:r>
            <a:r>
              <a:rPr lang="ru-RU" sz="2400" dirty="0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:</a:t>
            </a:r>
            <a:r>
              <a:rPr lang="ru-RU" sz="2400" dirty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ru-RU" sz="2400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ru-RU" sz="2400" dirty="0">
                <a:solidFill>
                  <a:schemeClr val="tx1">
                    <a:lumMod val="95000"/>
                  </a:schemeClr>
                </a:solidFill>
              </a:rPr>
              <a:t>- изготовление подарков: «портрет мамы», «цветы для наших мам</a:t>
            </a:r>
            <a:r>
              <a:rPr lang="ru-RU" sz="2400" dirty="0" smtClean="0">
                <a:solidFill>
                  <a:schemeClr val="tx1">
                    <a:lumMod val="95000"/>
                  </a:schemeClr>
                </a:solidFill>
              </a:rPr>
              <a:t>»;</a:t>
            </a:r>
            <a:r>
              <a:rPr lang="ru-RU" sz="2400" dirty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ru-RU" sz="2400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ru-RU" sz="2400" dirty="0">
                <a:solidFill>
                  <a:schemeClr val="tx1">
                    <a:lumMod val="95000"/>
                  </a:schemeClr>
                </a:solidFill>
              </a:rPr>
              <a:t>- изготовление плаката-поздравления</a:t>
            </a:r>
            <a:r>
              <a:rPr lang="ru-RU" sz="2400" dirty="0" smtClean="0">
                <a:solidFill>
                  <a:schemeClr val="tx1">
                    <a:lumMod val="95000"/>
                  </a:schemeClr>
                </a:solidFill>
              </a:rPr>
              <a:t>;</a:t>
            </a:r>
            <a:r>
              <a:rPr lang="ru-RU" sz="2400" dirty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ru-RU" sz="2400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ru-RU" sz="2400" dirty="0">
                <a:solidFill>
                  <a:schemeClr val="tx1">
                    <a:lumMod val="95000"/>
                  </a:schemeClr>
                </a:solidFill>
              </a:rPr>
              <a:t>- индивидуальное заучивание стихов, отработка дикции, выразительности </a:t>
            </a:r>
            <a:r>
              <a:rPr lang="ru-RU" sz="2400" dirty="0" smtClean="0">
                <a:solidFill>
                  <a:schemeClr val="tx1">
                    <a:lumMod val="95000"/>
                  </a:schemeClr>
                </a:solidFill>
              </a:rPr>
              <a:t>речи, подбор фотографии и написание эссе к конкурсу.</a:t>
            </a:r>
            <a:r>
              <a:rPr lang="ru-RU" sz="2400" dirty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ru-RU" sz="2400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ru-RU" sz="2400" dirty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ru-RU" sz="2400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ru-RU" sz="2400" dirty="0">
                <a:solidFill>
                  <a:schemeClr val="accent6">
                    <a:lumMod val="75000"/>
                    <a:lumOff val="25000"/>
                  </a:schemeClr>
                </a:solidFill>
              </a:rPr>
              <a:t>На занятиях музыки:</a:t>
            </a:r>
            <a:r>
              <a:rPr lang="ru-RU" sz="2400" dirty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ru-RU" sz="2400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ru-RU" sz="2400" dirty="0" smtClean="0">
                <a:solidFill>
                  <a:schemeClr val="tx1">
                    <a:lumMod val="95000"/>
                  </a:schemeClr>
                </a:solidFill>
              </a:rPr>
              <a:t>- </a:t>
            </a:r>
            <a:r>
              <a:rPr lang="ru-RU" sz="2400" dirty="0">
                <a:solidFill>
                  <a:schemeClr val="tx1">
                    <a:lumMod val="95000"/>
                  </a:schemeClr>
                </a:solidFill>
              </a:rPr>
              <a:t>разучивание песен ко дню мамы, работа с текстом песен</a:t>
            </a:r>
            <a:r>
              <a:rPr lang="ru-RU" sz="2400" dirty="0" smtClean="0">
                <a:solidFill>
                  <a:schemeClr val="tx1">
                    <a:lumMod val="95000"/>
                  </a:schemeClr>
                </a:solidFill>
              </a:rPr>
              <a:t>.</a:t>
            </a:r>
          </a:p>
          <a:p>
            <a:r>
              <a:rPr lang="ru-RU" sz="2400" dirty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ru-RU" sz="2400" dirty="0">
                <a:solidFill>
                  <a:schemeClr val="tx1">
                    <a:lumMod val="95000"/>
                  </a:schemeClr>
                </a:solidFill>
              </a:rPr>
            </a:br>
            <a:endParaRPr lang="ru-RU" sz="2400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1000108"/>
            <a:ext cx="771530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</a:rPr>
              <a:t>4 этап </a:t>
            </a:r>
            <a:r>
              <a:rPr lang="ru-RU" sz="2800" dirty="0" smtClean="0">
                <a:solidFill>
                  <a:srgbClr val="FFFF00"/>
                </a:solidFill>
              </a:rPr>
              <a:t>– представление фотографии и эссе, отбор лучшей работы на конкурс.</a:t>
            </a:r>
          </a:p>
          <a:p>
            <a:endParaRPr lang="ru-RU" sz="2800" dirty="0" smtClean="0">
              <a:solidFill>
                <a:srgbClr val="FFFF00"/>
              </a:solidFill>
            </a:endParaRPr>
          </a:p>
          <a:p>
            <a:r>
              <a:rPr lang="ru-RU" sz="2800" dirty="0" smtClean="0">
                <a:solidFill>
                  <a:srgbClr val="FFFF00"/>
                </a:solidFill>
              </a:rPr>
              <a:t>-концерт для мам </a:t>
            </a:r>
            <a:r>
              <a:rPr lang="ru-RU" sz="2800" dirty="0">
                <a:solidFill>
                  <a:srgbClr val="FFFF00"/>
                </a:solidFill>
              </a:rPr>
              <a:t>«Моя мама лучшая на свете</a:t>
            </a:r>
            <a:r>
              <a:rPr lang="ru-RU" sz="2800" dirty="0" smtClean="0">
                <a:solidFill>
                  <a:srgbClr val="FFFF00"/>
                </a:solidFill>
              </a:rPr>
              <a:t>».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Другая 1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554509"/>
      </a:accent6>
      <a:hlink>
        <a:srgbClr val="8DC765"/>
      </a:hlink>
      <a:folHlink>
        <a:srgbClr val="AA8A14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81</TotalTime>
  <Words>86</Words>
  <Application>Microsoft Office PowerPoint</Application>
  <PresentationFormat>Экран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Яркая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Ксения</cp:lastModifiedBy>
  <cp:revision>10</cp:revision>
  <dcterms:created xsi:type="dcterms:W3CDTF">2014-02-17T14:37:39Z</dcterms:created>
  <dcterms:modified xsi:type="dcterms:W3CDTF">2018-03-25T19:08:42Z</dcterms:modified>
</cp:coreProperties>
</file>