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00" d="100"/>
          <a:sy n="10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D4DB15-1FB6-4CAD-910A-2A8482BB9C4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F500A3-AE71-41E2-BF1D-48083507E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ogcatfan.com/57-pudel-i-ego-raznovidnosti.html" TargetMode="External"/><Relationship Id="rId3" Type="http://schemas.openxmlformats.org/officeDocument/2006/relationships/hyperlink" Target="http://gramota.ru/slovari/info/bts/" TargetMode="External"/><Relationship Id="rId7" Type="http://schemas.openxmlformats.org/officeDocument/2006/relationships/hyperlink" Target="http://v-mire-sobak.ru/porody-sobak/pudel/okrasy-pudelja.html" TargetMode="External"/><Relationship Id="rId2" Type="http://schemas.openxmlformats.org/officeDocument/2006/relationships/hyperlink" Target="https://ru.wikipedia.org/wi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poodle.ru/o-porode/istoria-porody-pudel.php" TargetMode="External"/><Relationship Id="rId11" Type="http://schemas.openxmlformats.org/officeDocument/2006/relationships/hyperlink" Target="http://www.sdamna5.ru/bely_pudel_harakteristiki" TargetMode="External"/><Relationship Id="rId5" Type="http://schemas.openxmlformats.org/officeDocument/2006/relationships/hyperlink" Target="http://dogsecrets.ru/pydel/99-pudel-istorija-porodi.html" TargetMode="External"/><Relationship Id="rId10" Type="http://schemas.openxmlformats.org/officeDocument/2006/relationships/hyperlink" Target="http://lib.ru/%3E%3C/LITRA/KUPRIN/whpoodle.txt" TargetMode="External"/><Relationship Id="rId4" Type="http://schemas.openxmlformats.org/officeDocument/2006/relationships/hyperlink" Target="http://slovardalja.net/letter.php?charkod=209" TargetMode="External"/><Relationship Id="rId9" Type="http://schemas.openxmlformats.org/officeDocument/2006/relationships/hyperlink" Target="http://i-fakt.ru/interesnye-fakty-o-pudel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пудель исторические фот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55272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148064" y="50131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Презентацию выполнил</a:t>
            </a:r>
          </a:p>
          <a:p>
            <a:r>
              <a:rPr lang="ru-RU" dirty="0" smtClean="0"/>
              <a:t>ученик5 «Д» класса</a:t>
            </a:r>
          </a:p>
          <a:p>
            <a:r>
              <a:rPr lang="ru-RU" dirty="0" smtClean="0"/>
              <a:t>МОУ СОШ №43 Руссу Михаил</a:t>
            </a:r>
          </a:p>
          <a:p>
            <a:r>
              <a:rPr lang="ru-RU" dirty="0" smtClean="0"/>
              <a:t>учитель Бредис Татьяна Владимировна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5947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Карликовый и </a:t>
            </a:r>
            <a:r>
              <a:rPr lang="ru-RU" sz="2800" b="1" dirty="0" err="1"/>
              <a:t>тикап</a:t>
            </a:r>
            <a:r>
              <a:rPr lang="ru-RU" sz="2800" b="1" dirty="0"/>
              <a:t> пудель</a:t>
            </a:r>
          </a:p>
        </p:txBody>
      </p:sp>
      <p:pic>
        <p:nvPicPr>
          <p:cNvPr id="34818" name="Picture 2" descr="тикап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1"/>
            <a:ext cx="4320480" cy="36724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8024" y="1268760"/>
            <a:ext cx="4104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Тикап</a:t>
            </a:r>
            <a:r>
              <a:rPr lang="ru-RU" dirty="0"/>
              <a:t> пудель похож на игрушечную собачку. </a:t>
            </a:r>
            <a:r>
              <a:rPr lang="ru-RU" dirty="0" err="1"/>
              <a:t>Тикапов</a:t>
            </a:r>
            <a:r>
              <a:rPr lang="ru-RU" dirty="0"/>
              <a:t> выводят селекционным способом для того, чтобы достичь сверх маленьких размеров. Из-за этого, эти собачки подвержены риску возникновения генетических проблем. Карликовый пудель в высоту может достигать 35 см, а его вес составляет от 3 до 7 килограммов. Рост </a:t>
            </a:r>
            <a:r>
              <a:rPr lang="ru-RU" dirty="0" err="1"/>
              <a:t>тикап</a:t>
            </a:r>
            <a:r>
              <a:rPr lang="ru-RU" dirty="0"/>
              <a:t> пуделя не достигает даже 25 сантиметров, а средний вес составляет меньше 2,5 килограммов.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Стандартные окрасы пуделя</a:t>
            </a:r>
            <a:r>
              <a:rPr lang="ru-RU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Черный окрас – классика</a:t>
            </a:r>
          </a:p>
          <a:p>
            <a:pPr lvl="7">
              <a:buNone/>
            </a:pPr>
            <a:r>
              <a:rPr lang="ru-RU" dirty="0" smtClean="0"/>
              <a:t>                                 </a:t>
            </a:r>
            <a:r>
              <a:rPr lang="ru-RU" sz="2000" dirty="0" smtClean="0"/>
              <a:t>*Белый – часто встречается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РАСКРАС ПУДЕЛЯ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5842" name="Picture 2" descr="чёрный пудель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3816424" cy="3376273"/>
          </a:xfrm>
          <a:prstGeom prst="rect">
            <a:avLst/>
          </a:prstGeom>
          <a:noFill/>
        </p:spPr>
      </p:pic>
      <p:pic>
        <p:nvPicPr>
          <p:cNvPr id="35844" name="Picture 4" descr="белый пудель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852936"/>
            <a:ext cx="4286250" cy="341947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Серебристый пудель                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Коричневые или шоколадные        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пудели</a:t>
            </a:r>
            <a:endParaRPr lang="ru-RU" sz="2000" dirty="0"/>
          </a:p>
        </p:txBody>
      </p:sp>
      <p:pic>
        <p:nvPicPr>
          <p:cNvPr id="36872" name="Picture 8" descr="серебристый пудель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3744416" cy="2376263"/>
          </a:xfrm>
          <a:prstGeom prst="rect">
            <a:avLst/>
          </a:prstGeom>
          <a:noFill/>
        </p:spPr>
      </p:pic>
      <p:pic>
        <p:nvPicPr>
          <p:cNvPr id="36876" name="Picture 12" descr="коричневый пудель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1"/>
            <a:ext cx="4286250" cy="25922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30689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Абрикосовый пудель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878" name="Picture 14" descr="Картинки по запросу абрикосовый пуде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645024"/>
            <a:ext cx="381642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Красные пудели</a:t>
            </a:r>
            <a:endParaRPr lang="ru-RU" sz="2800" dirty="0"/>
          </a:p>
        </p:txBody>
      </p:sp>
      <p:pic>
        <p:nvPicPr>
          <p:cNvPr id="6" name="Содержимое 5" descr="Картинки по запросу красный пудел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 descr="Картинки по запросу арлекин пуд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8880"/>
            <a:ext cx="4032448" cy="28083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644008" y="1169184"/>
            <a:ext cx="34563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Цвет Арлекин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Нестандартные окрасы пуделя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8914" name="Picture 2" descr="Картинки по запросу тигровый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5040560" cy="37444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0112" y="1484784"/>
            <a:ext cx="3240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ЭТО МОЙ ЛЮБИМЫЙ ОКРАС!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А КАКОЙ БОЛЬШЕ ВСЕГО ПОНРАВИЛСЯ ВАМ?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8916" name="Picture 4" descr="Картинки по запросу смайлики вопро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852936"/>
            <a:ext cx="2376264" cy="172819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9552" y="51571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ТИГРОВЫЙ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ru-RU" sz="2400" dirty="0" smtClean="0"/>
              <a:t>Эйнштейн в мире собак. Не позволяйте привлекательной наружности пуделя вас одурачить. Он представляет собой </a:t>
            </a:r>
            <a:r>
              <a:rPr lang="ru-RU" sz="2400" dirty="0" err="1" smtClean="0"/>
              <a:t>супер</a:t>
            </a:r>
            <a:r>
              <a:rPr lang="ru-RU" sz="2400" dirty="0" smtClean="0"/>
              <a:t> умную собаку с превосходным чувством юмора. Благодаря своей всесторонней дружелюбности и сообразительности, она часто принимает участие в игровых состязаниях. </a:t>
            </a:r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Пудель – большой соня. Представителю породы требуется тринадцатичасовой ежедневный сон, чтобы чувствовать себя бодро и готовым для игр со своим владельцем.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Несколько интересных фактов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752528"/>
          </a:xfrm>
        </p:spPr>
        <p:txBody>
          <a:bodyPr>
            <a:normAutofit fontScale="92500"/>
          </a:bodyPr>
          <a:lstStyle/>
          <a:p>
            <a:pPr algn="just">
              <a:buFont typeface="Arial" charset="0"/>
              <a:buChar char="•"/>
            </a:pPr>
            <a:r>
              <a:rPr lang="ru-RU" sz="2600" dirty="0" smtClean="0"/>
              <a:t>Пудель – отличный выбор для аллергиков. Его пушистая шерстка почти не линяет и не издает специфического собачьего запаха. Поскольку волосы у этого пса никогда не перестают расти, он нуждается в обязательной регулярной стрижке. 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/>
              <a:t>В армии французского императора Наполеона у каждого офицера был пудель. Будучи раненым, офицер выпускал собаку из ранца на спине, где она находилась, чтобы та громким лаем привлекла внимание полевых врачей </a:t>
            </a:r>
            <a:br>
              <a:rPr lang="ru-RU" sz="2600" dirty="0" smtClean="0"/>
            </a:b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just" fontAlgn="base">
              <a:buFont typeface="Arial" charset="0"/>
              <a:buChar char="•"/>
            </a:pPr>
            <a:r>
              <a:rPr lang="ru-RU" sz="2400" dirty="0" smtClean="0"/>
              <a:t>Пудели используются таможенниками и спасателями, так как эти собаки обладают поразительным чутьём.</a:t>
            </a:r>
          </a:p>
          <a:p>
            <a:pPr algn="just" fontAlgn="base">
              <a:buFont typeface="Arial" charset="0"/>
              <a:buChar char="•"/>
            </a:pPr>
            <a:r>
              <a:rPr lang="ru-RU" sz="2400" dirty="0" smtClean="0"/>
              <a:t>Самый известный пудель — </a:t>
            </a:r>
            <a:r>
              <a:rPr lang="ru-RU" sz="2400" dirty="0" err="1" smtClean="0"/>
              <a:t>Артемон</a:t>
            </a:r>
            <a:r>
              <a:rPr lang="ru-RU" sz="2400" dirty="0" smtClean="0"/>
              <a:t>, один из персонажей сказки про Буратино.</a:t>
            </a:r>
          </a:p>
          <a:p>
            <a:pPr algn="just" fontAlgn="base">
              <a:buFont typeface="Arial" charset="0"/>
              <a:buChar char="•"/>
            </a:pPr>
            <a:r>
              <a:rPr lang="ru-RU" sz="2400" dirty="0" smtClean="0"/>
              <a:t>А сейчас я еще узнал об одном известном пуделе – АРТО – это герой прекрасного произведения Александра Куприна  «БЕЛЫЙ ПУДЕЛЬ»</a:t>
            </a:r>
          </a:p>
          <a:p>
            <a:pPr fontAlgn="base"/>
            <a:endParaRPr lang="ru-RU" sz="2000" dirty="0" smtClean="0"/>
          </a:p>
          <a:p>
            <a:pPr fontAlgn="base">
              <a:buFont typeface="Arial" charset="0"/>
              <a:buChar char="•"/>
            </a:pPr>
            <a:endParaRPr lang="ru-RU" sz="2000" dirty="0"/>
          </a:p>
        </p:txBody>
      </p:sp>
      <p:pic>
        <p:nvPicPr>
          <p:cNvPr id="40962" name="Picture 2" descr="Картинки по запросу александр куприн белый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7" y="3645024"/>
            <a:ext cx="5616625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https://ru.wikipedia.org/wiki/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http://gramota.ru/slovari/info/bts/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http://slovardalja.net/letter.php?charkod=209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http://dogsecrets.ru/pydel/99-pudel-istorija-porodi.html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http://www.ruspoodle.ru/o-porode/istoria-porody-pudel.php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http://v-mire-sobak.ru/porody-sobak/pudel/okrasy-pudelja.html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http://dogcatfan.com/57-pudel-i-ego-raznovidnosti.html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http://i-fakt.ru/interesnye-fakty-o-pudele/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http://lib.ru/%3E%3C/LITRA/KUPRIN/whpoodle.txt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http://www.sdamna5.ru/bely_pudel_harakteristiki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90656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История породы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8760"/>
            <a:ext cx="6048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Сегодня официально признано, что родиной пуделя является Франция. Однако предки пуделей жили совсем не там. Похожие на них изображения были на монетах Древнего Рима и Древней Греции, на некоторых итальянских сооружения были найдены старинные росписи, в сюжете которых присутствовали собаки, напоминающие пуделей. </a:t>
            </a:r>
            <a:endParaRPr lang="ru-RU" dirty="0" smtClean="0"/>
          </a:p>
          <a:p>
            <a:pPr algn="just"/>
            <a:r>
              <a:rPr lang="ru-RU" dirty="0" smtClean="0"/>
              <a:t>В 1555 </a:t>
            </a:r>
            <a:r>
              <a:rPr lang="ru-RU" dirty="0"/>
              <a:t>году было описано три разновидности породы, на сегодняшний день существует пять.</a:t>
            </a:r>
          </a:p>
        </p:txBody>
      </p:sp>
      <p:pic>
        <p:nvPicPr>
          <p:cNvPr id="15362" name="Picture 2" descr="пудель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96753"/>
            <a:ext cx="2232248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47525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Название породы произошло предположительно от немецких слов, которые в переводе означают водяная собака или плескаться. </a:t>
            </a:r>
          </a:p>
          <a:p>
            <a:pPr algn="just"/>
            <a:r>
              <a:rPr lang="ru-RU" sz="2400" dirty="0" smtClean="0"/>
              <a:t>Дело в том, что изначально пудели были вовсе не декоративными собаками, а охотничьими, предназначенными вылавливать из воды и приносить подстреленную дичь. К тому же есть версия, что одним предком пуделя была пастушья собака, с характерной кудрявой шерстью, а вторым предком – испанская охотничья «водяная собака», которая так же как и пудель приносила дичь хозяину.</a:t>
            </a:r>
            <a:endParaRPr lang="ru-RU" sz="2400" dirty="0"/>
          </a:p>
        </p:txBody>
      </p:sp>
      <p:pic>
        <p:nvPicPr>
          <p:cNvPr id="2050" name="Picture 2" descr="Картинки по запросу следы собаки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941168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Пудели постоянно сопровождали бродячих артистов и участвовали в представлениях – показывали фокусы, собирали брошенные монетки и т.д. Для придания большей зрелищности, декоративности и внешней привлекательности им начали делать стрижки на разный манер. Во Франции и других странах были открыты специальные парикмахерские салоны с опытными мастерами по стрижке пуделя. Стрижку пуделей практикуют и в настоящее время, придерживаясь одного из стандартов.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Целью стрижки пуделя была облегчение движений животного в воде</a:t>
            </a:r>
            <a:endParaRPr lang="ru-RU" dirty="0" smtClean="0"/>
          </a:p>
          <a:p>
            <a:pPr algn="just"/>
            <a:r>
              <a:rPr lang="ru-RU" dirty="0" smtClean="0"/>
              <a:t>бритые ноги обеспечивали более свободное плавание,</a:t>
            </a:r>
          </a:p>
          <a:p>
            <a:pPr algn="just"/>
            <a:r>
              <a:rPr lang="ru-RU" dirty="0" smtClean="0"/>
              <a:t>длинная шерсть на груди, защищала органы дыхания от переохлаждения,</a:t>
            </a:r>
          </a:p>
          <a:p>
            <a:pPr algn="just"/>
            <a:r>
              <a:rPr lang="ru-RU" dirty="0" smtClean="0"/>
              <a:t>помпон на кончике хвоста защищал хвост от уколов колючих кустов,</a:t>
            </a:r>
          </a:p>
          <a:p>
            <a:pPr algn="just"/>
            <a:r>
              <a:rPr lang="ru-RU" dirty="0" smtClean="0"/>
              <a:t>ленточка, которой был подвязан чубчик на голове была не украшением – она не давала мокрой шерсти падать на глаза собаке и позволяла лучше видеть ее в прибрежных зарослях или среди водоплавающей дичи.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Почему стрижка пуделя напоминает льва?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147248" cy="122759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Стрижка под льва, от которой происходят все</a:t>
            </a:r>
          </a:p>
          <a:p>
            <a:pPr algn="ctr">
              <a:buNone/>
            </a:pPr>
            <a:r>
              <a:rPr lang="ru-RU" b="1" dirty="0" smtClean="0"/>
              <a:t>современные прически пуделя, делалась совсем </a:t>
            </a:r>
          </a:p>
          <a:p>
            <a:pPr algn="ctr">
              <a:buNone/>
            </a:pPr>
            <a:r>
              <a:rPr lang="ru-RU" b="1" dirty="0" smtClean="0"/>
              <a:t>не для красоты, а ради функциональности собаки.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ЭТО ВАЖНО!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4" name="Picture 2" descr="Картинки по запросу пудель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100" y="2636912"/>
            <a:ext cx="5076564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Существует пять разновидностей пуделей,</a:t>
            </a:r>
          </a:p>
          <a:p>
            <a:pPr algn="just">
              <a:buNone/>
            </a:pPr>
            <a:r>
              <a:rPr lang="ru-RU" dirty="0" smtClean="0"/>
              <a:t>которые отличаются своими размерами.</a:t>
            </a:r>
          </a:p>
          <a:p>
            <a:pPr algn="just">
              <a:buNone/>
            </a:pPr>
            <a:r>
              <a:rPr lang="ru-RU" b="1" dirty="0" smtClean="0"/>
              <a:t>Большой пудель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РАЗНОВИДНОСТИ И ОКРАС ПУДЕЛЯ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1746" name="Picture 2" descr="Большой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24944"/>
            <a:ext cx="4562872" cy="35743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2887682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крупный представитель этого семейства. Эта собака менее энергична, чем все другие его сородичи. Рост большого пуделя составляет не менее 38 см в холке, а его вес может варьироваться от 20 до 32 кг. 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984" y="1052736"/>
            <a:ext cx="4464496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Они очень похожи на больших пуделей, отличием является лишь меньший размер и более высокая подвижность, а соответственно, эти собаки требуют больших физических упражнений и внимания. Малые пудели вырастают до 27-38 см, а их вес может составлять от 6 до 8 килограммов. Собачки легко обучаемы, именно это стало причиной того, что эту породу мы чаще других встречаем в различных цирковых представлениях.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0609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Малый (миниатюрный) пудель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2770" name="Picture 2" descr="Малый (миниатюрный)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320480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Той пудель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Картинки по запросу смешные той пуд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0384" y="1484784"/>
            <a:ext cx="3984104" cy="388843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412776"/>
            <a:ext cx="4248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/>
              <a:t>Эти собачки еще меньше чем малые пудели. Их рост не достигает даже 26 сантиметров, этот фактор является определяющим для этой породы. Весят они, как правило, 2,5 – 4 килограмма. Как и другие пудели, эти собачки умны и активны, их легко дрессировать, они безумно любят людей и детей, а поэтому, пребывание в одиночестве – настоящее наказание для них.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754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Слайд 1</vt:lpstr>
      <vt:lpstr>История породы </vt:lpstr>
      <vt:lpstr>Слайд 3</vt:lpstr>
      <vt:lpstr>Слайд 4</vt:lpstr>
      <vt:lpstr>Почему стрижка пуделя напоминает льва?</vt:lpstr>
      <vt:lpstr>ЭТО ВАЖНО!</vt:lpstr>
      <vt:lpstr>РАЗНОВИДНОСТИ И ОКРАС ПУДЕЛЯ</vt:lpstr>
      <vt:lpstr>Малый (миниатюрный) пудель </vt:lpstr>
      <vt:lpstr>Той пудель </vt:lpstr>
      <vt:lpstr>Слайд 10</vt:lpstr>
      <vt:lpstr>РАСКРАС ПУДЕЛЯ</vt:lpstr>
      <vt:lpstr>  Серебристый пудель                                                                                Коричневые или шоколадные                                                                   пудели</vt:lpstr>
      <vt:lpstr>Красные пудели</vt:lpstr>
      <vt:lpstr>Нестандартные окрасы пуделя</vt:lpstr>
      <vt:lpstr>Несколько интересных фактов</vt:lpstr>
      <vt:lpstr>Слайд 16</vt:lpstr>
      <vt:lpstr>Слайд 17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Пудель  – одна из самых популярных пород собак в мире.</dc:title>
  <dc:creator>Алексей</dc:creator>
  <cp:lastModifiedBy>Мария</cp:lastModifiedBy>
  <cp:revision>23</cp:revision>
  <dcterms:created xsi:type="dcterms:W3CDTF">2017-11-06T16:00:40Z</dcterms:created>
  <dcterms:modified xsi:type="dcterms:W3CDTF">2018-01-03T11:36:31Z</dcterms:modified>
</cp:coreProperties>
</file>