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20E6CA-3306-47C1-A195-DDA42D8AEF33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0FA711-A5A0-4E53-AD8F-D1B7A1B7A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65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38C5-5BAF-42F2-A751-58B3C835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3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5D52-422F-464D-9731-1A05156E9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8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87D-0195-41FE-AFEF-D8074997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BF7E-3684-4BD3-952D-12F47F1D3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0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61A9-59E2-4F49-92D2-5CCA7131E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A8331-B05A-41D9-A51D-BEA337FF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CB5B-A409-456C-B267-F2D9252D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1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729E-DF5D-444A-AB47-4071BC919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6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D2DB-2A75-4406-B737-ADE0CA01F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6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C655-7A32-48F6-92A7-442C428C5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D70E-A00F-4E03-A854-0901865FA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FA0B3B-8AEC-46E1-B726-16005ED5A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50081" y="3429000"/>
            <a:ext cx="7772400" cy="1512168"/>
          </a:xfrm>
        </p:spPr>
        <p:txBody>
          <a:bodyPr/>
          <a:lstStyle/>
          <a:p>
            <a:r>
              <a:rPr lang="en-US" sz="6000" dirty="0" smtClean="0">
                <a:latin typeface="Snap ITC" pitchFamily="82" charset="0"/>
              </a:rPr>
              <a:t>Present Simple</a:t>
            </a:r>
            <a:r>
              <a:rPr lang="ru-RU" sz="6000" dirty="0" smtClean="0">
                <a:latin typeface="Snap ITC" pitchFamily="82" charset="0"/>
              </a:rPr>
              <a:t> </a:t>
            </a:r>
            <a:endParaRPr lang="ru-RU" sz="6000" dirty="0" smtClean="0"/>
          </a:p>
        </p:txBody>
      </p:sp>
      <p:sp>
        <p:nvSpPr>
          <p:cNvPr id="13" name="Куб 12"/>
          <p:cNvSpPr/>
          <p:nvPr/>
        </p:nvSpPr>
        <p:spPr>
          <a:xfrm>
            <a:off x="1285852" y="1428736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2143108" y="1142984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3071802" y="1500174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071934" y="13572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949417" y="1591707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5075200" y="1146119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6929454" y="1714488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57438"/>
            <a:ext cx="8413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59388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Наречия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Bernard MT Condensed" pitchFamily="18" charset="0"/>
              </a:rPr>
              <a:t>частотности</a:t>
            </a:r>
            <a:r>
              <a:rPr lang="en-US" dirty="0">
                <a:solidFill>
                  <a:srgbClr val="0070C0"/>
                </a:solidFill>
              </a:rPr>
              <a:t>.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Adverbs </a:t>
            </a:r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of Frequency.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ru-RU" sz="2000" dirty="0" smtClean="0"/>
              <a:t>В </a:t>
            </a:r>
            <a:r>
              <a:rPr lang="ru-RU" sz="2000" dirty="0"/>
              <a:t>предложениях в </a:t>
            </a:r>
            <a:r>
              <a:rPr lang="ru-RU" sz="2000" dirty="0" err="1"/>
              <a:t>Present</a:t>
            </a:r>
            <a:r>
              <a:rPr lang="ru-RU" sz="2000" dirty="0"/>
              <a:t> </a:t>
            </a:r>
            <a:r>
              <a:rPr lang="ru-RU" sz="2000" dirty="0" err="1"/>
              <a:t>Simple</a:t>
            </a:r>
            <a:r>
              <a:rPr lang="ru-RU" sz="2000" dirty="0"/>
              <a:t> мы часто употребляем слова, которые указывают на то, как часто происходит то или иное действие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de-DE" sz="2800" dirty="0" smtClean="0">
                <a:solidFill>
                  <a:srgbClr val="FF0000"/>
                </a:solidFill>
              </a:rPr>
              <a:t>              </a:t>
            </a:r>
            <a:r>
              <a:rPr lang="de-DE" sz="2800" dirty="0" err="1" smtClean="0">
                <a:solidFill>
                  <a:srgbClr val="FF0000"/>
                </a:solidFill>
              </a:rPr>
              <a:t>always</a:t>
            </a:r>
            <a:r>
              <a:rPr lang="de-DE" sz="2800" dirty="0" smtClean="0">
                <a:solidFill>
                  <a:srgbClr val="FF0000"/>
                </a:solidFill>
              </a:rPr>
              <a:t> – </a:t>
            </a:r>
            <a:r>
              <a:rPr lang="ru-RU" sz="2800" dirty="0" smtClean="0">
                <a:solidFill>
                  <a:srgbClr val="FF0000"/>
                </a:solidFill>
              </a:rPr>
              <a:t>всегда</a:t>
            </a:r>
            <a:r>
              <a:rPr lang="en-US" sz="2800" dirty="0" smtClean="0">
                <a:solidFill>
                  <a:srgbClr val="FF0000"/>
                </a:solidFill>
              </a:rPr>
              <a:t>                                  100%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rgbClr val="00B050"/>
                </a:solidFill>
              </a:rPr>
              <a:t>              </a:t>
            </a:r>
            <a:r>
              <a:rPr lang="de-DE" sz="2800" dirty="0" err="1" smtClean="0">
                <a:solidFill>
                  <a:srgbClr val="00B050"/>
                </a:solidFill>
              </a:rPr>
              <a:t>usually</a:t>
            </a:r>
            <a:r>
              <a:rPr lang="de-DE" sz="2800" dirty="0" smtClean="0">
                <a:solidFill>
                  <a:srgbClr val="00B050"/>
                </a:solidFill>
              </a:rPr>
              <a:t> – </a:t>
            </a:r>
            <a:r>
              <a:rPr lang="ru-RU" sz="2800" dirty="0" smtClean="0">
                <a:solidFill>
                  <a:srgbClr val="00B050"/>
                </a:solidFill>
              </a:rPr>
              <a:t>обычно</a:t>
            </a:r>
            <a:r>
              <a:rPr lang="en-US" sz="2800" dirty="0" smtClean="0">
                <a:solidFill>
                  <a:srgbClr val="00B050"/>
                </a:solidFill>
              </a:rPr>
              <a:t>                                70%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de-DE" sz="2800" dirty="0" err="1" smtClean="0">
                <a:solidFill>
                  <a:schemeClr val="accent6">
                    <a:lumMod val="75000"/>
                  </a:schemeClr>
                </a:solidFill>
              </a:rPr>
              <a:t>often</a:t>
            </a:r>
            <a:r>
              <a:rPr lang="de-DE" sz="28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часто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40%</a:t>
            </a: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de-DE" sz="2800" dirty="0" err="1" smtClean="0">
                <a:solidFill>
                  <a:schemeClr val="accent5">
                    <a:lumMod val="75000"/>
                  </a:schemeClr>
                </a:solidFill>
              </a:rPr>
              <a:t>sometimes</a:t>
            </a:r>
            <a:r>
              <a:rPr lang="de-DE" sz="28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иногда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20%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             rarely – </a:t>
            </a:r>
            <a:r>
              <a:rPr lang="ru-RU" sz="2800" dirty="0" smtClean="0">
                <a:solidFill>
                  <a:srgbClr val="7030A0"/>
                </a:solidFill>
              </a:rPr>
              <a:t>редко                                      10%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de-DE" sz="2800" dirty="0" err="1" smtClean="0">
                <a:solidFill>
                  <a:schemeClr val="tx2">
                    <a:lumMod val="75000"/>
                  </a:schemeClr>
                </a:solidFill>
              </a:rPr>
              <a:t>never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никогда                                   0%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put the </a:t>
            </a:r>
            <a:r>
              <a:rPr lang="en-US" i="1" dirty="0" smtClean="0"/>
              <a:t>adverbs of frequency?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cmpd="dbl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adverb of frequency goes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main verb.</a:t>
            </a:r>
            <a:endParaRPr lang="ru-RU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I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often  </a:t>
            </a:r>
            <a:r>
              <a:rPr lang="en-US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cinema.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adverb of frequency goes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i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i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They </a:t>
            </a:r>
            <a:r>
              <a:rPr lang="en-US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never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late.</a:t>
            </a:r>
            <a:endParaRPr lang="ru-RU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b="1" i="1" u="sng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720000" cy="50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633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2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use </a:t>
            </a:r>
            <a:b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sometimes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beginning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middle                           end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sometimes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comes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here.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don’t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usually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use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(week, month, year)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end of a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sentence.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She 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brushes her teeth </a:t>
            </a:r>
            <a:r>
              <a:rPr lang="en-US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US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day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0000" cy="3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6317"/>
            <a:ext cx="360000" cy="3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634" y="324433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348880"/>
            <a:ext cx="360000" cy="3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61" y="5157192"/>
            <a:ext cx="360000" cy="3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Keys</a:t>
            </a:r>
            <a:r>
              <a:rPr lang="en-US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</a:t>
            </a:r>
            <a:r>
              <a:rPr lang="en-US" dirty="0"/>
              <a:t>.	I often play tennis on Sundays.</a:t>
            </a:r>
          </a:p>
          <a:p>
            <a:pPr marL="0" indent="0">
              <a:buNone/>
            </a:pPr>
            <a:r>
              <a:rPr lang="en-US" dirty="0" smtClean="0"/>
              <a:t>    2</a:t>
            </a:r>
            <a:r>
              <a:rPr lang="en-US" dirty="0"/>
              <a:t>.	The weather is always bad in November.</a:t>
            </a:r>
          </a:p>
          <a:p>
            <a:pPr marL="0" indent="0">
              <a:buNone/>
            </a:pPr>
            <a:r>
              <a:rPr lang="en-US" dirty="0" smtClean="0"/>
              <a:t>    3</a:t>
            </a:r>
            <a:r>
              <a:rPr lang="en-US" dirty="0"/>
              <a:t>.	Sometimes they go swimming in the lake. (They sometimes go swimming in the lake) (They go swimming in the lake sometimes).</a:t>
            </a:r>
          </a:p>
          <a:p>
            <a:pPr marL="0" indent="0">
              <a:buNone/>
            </a:pPr>
            <a:r>
              <a:rPr lang="en-US" dirty="0" smtClean="0"/>
              <a:t>    4</a:t>
            </a:r>
            <a:r>
              <a:rPr lang="en-US" dirty="0"/>
              <a:t>.	Peggy is usually late. (Usually Peggy is late) (Peggy is late usually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5</a:t>
            </a:r>
            <a:r>
              <a:rPr lang="en-US" dirty="0"/>
              <a:t>.	John plays the piano every week.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63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Для презентаций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Sometimes Mum says: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«Don’t do this!»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Sometimes Mum says: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«Don’t </a:t>
            </a:r>
            <a:r>
              <a:rPr lang="en-US" dirty="0" smtClean="0">
                <a:solidFill>
                  <a:srgbClr val="0070C0"/>
                </a:solidFill>
              </a:rPr>
              <a:t>do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that!»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She </a:t>
            </a:r>
            <a:r>
              <a:rPr lang="en-US" dirty="0" smtClean="0">
                <a:solidFill>
                  <a:srgbClr val="0070C0"/>
                </a:solidFill>
              </a:rPr>
              <a:t>still </a:t>
            </a:r>
            <a:r>
              <a:rPr lang="en-US" dirty="0">
                <a:solidFill>
                  <a:srgbClr val="0070C0"/>
                </a:solidFill>
              </a:rPr>
              <a:t>loves me, that I know.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Why?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Because she tells me so.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Sometimes Mum says: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«Let’s do this</a:t>
            </a:r>
            <a:r>
              <a:rPr lang="en-US" dirty="0" smtClean="0">
                <a:solidFill>
                  <a:srgbClr val="0070C0"/>
                </a:solidFill>
              </a:rPr>
              <a:t>!»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Sometimes Mum says: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«Kiss, kiss, kiss!»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pic>
        <p:nvPicPr>
          <p:cNvPr id="3078" name="Picture 6" descr="D:\Работа\Для презентаций\mama_i_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600000" cy="335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Случаи употребления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Повторяющиеся действия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drink coffee in the morning</a:t>
            </a:r>
            <a:r>
              <a:rPr lang="ru-RU" sz="18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gets up at 7 o’clock every day.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r>
              <a:rPr lang="ru-RU" b="1" dirty="0">
                <a:latin typeface="Comic Sans MS" pitchFamily="66" charset="0"/>
              </a:rPr>
              <a:t>Привычные действия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We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live in Russia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Peter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swims well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ru-RU" sz="3200" b="1" dirty="0">
                <a:solidFill>
                  <a:srgbClr val="000000"/>
                </a:solidFill>
                <a:latin typeface="Comic Sans MS" pitchFamily="66" charset="0"/>
              </a:rPr>
              <a:t>Выражение общеизвестных </a:t>
            </a:r>
            <a:r>
              <a:rPr lang="ru-RU" sz="3200" b="1" dirty="0" smtClean="0">
                <a:solidFill>
                  <a:srgbClr val="000000"/>
                </a:solidFill>
                <a:latin typeface="Comic Sans MS" pitchFamily="66" charset="0"/>
              </a:rPr>
              <a:t>фактов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Paris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is the capital of France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18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Arial" charset="0"/>
              </a:rPr>
              <a:t>                          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Birds </a:t>
            </a:r>
            <a:r>
              <a:rPr lang="en-US" sz="1800" dirty="0">
                <a:solidFill>
                  <a:srgbClr val="000000"/>
                </a:solidFill>
                <a:latin typeface="Arial" charset="0"/>
              </a:rPr>
              <a:t>fly.</a:t>
            </a: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endParaRPr lang="ru-RU" sz="3200" b="1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Picture 23" descr="shkolnik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5472112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Формула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Present Simple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Tense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Comic Sans MS" pitchFamily="66" charset="0"/>
              </a:rPr>
              <a:t>                 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  <a:endParaRPr lang="en-US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Comic Sans MS" pitchFamily="66" charset="0"/>
              </a:rPr>
              <a:t>                 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We</a:t>
            </a:r>
            <a:endParaRPr lang="en-US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Comic Sans MS" pitchFamily="66" charset="0"/>
              </a:rPr>
              <a:t>                 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You</a:t>
            </a:r>
            <a:r>
              <a:rPr lang="ru-RU" sz="1800" dirty="0" smtClean="0">
                <a:solidFill>
                  <a:srgbClr val="000000"/>
                </a:solidFill>
                <a:latin typeface="Comic Sans MS" pitchFamily="66" charset="0"/>
              </a:rPr>
              <a:t>                              </a:t>
            </a:r>
            <a:endParaRPr lang="en-US" sz="1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Comic Sans MS" pitchFamily="66" charset="0"/>
              </a:rPr>
              <a:t>                 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They</a:t>
            </a:r>
            <a:endParaRPr lang="ru-RU" sz="1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17192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573016"/>
            <a:ext cx="557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He</a:t>
            </a:r>
          </a:p>
          <a:p>
            <a:r>
              <a:rPr lang="en-US" dirty="0" smtClean="0">
                <a:latin typeface="Comic Sans MS" pitchFamily="66" charset="0"/>
              </a:rPr>
              <a:t>Se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It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1054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7"/>
            <a:ext cx="18288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dovolnyy_uchen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196056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Present </a:t>
            </a:r>
            <a:r>
              <a:rPr lang="en-US" dirty="0">
                <a:latin typeface="Comic Sans MS" pitchFamily="66" charset="0"/>
              </a:rPr>
              <a:t>Simple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Tense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6445473" cy="32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6565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80" y="2782793"/>
            <a:ext cx="4824000" cy="59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1118"/>
            <a:ext cx="5580000" cy="51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17319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505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8" y="4797152"/>
            <a:ext cx="463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2623255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4662"/>
            <a:ext cx="2041525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Present Simple</a:t>
            </a:r>
            <a:r>
              <a:rPr lang="ru-RU" sz="4200" kern="0" dirty="0">
                <a:solidFill>
                  <a:srgbClr val="330033"/>
                </a:solidFill>
                <a:latin typeface="Comic Sans MS" pitchFamily="66" charset="0"/>
              </a:rPr>
              <a:t> </a:t>
            </a:r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Tense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560373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95450"/>
            <a:ext cx="822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7" y="2307405"/>
            <a:ext cx="920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92" y="2204864"/>
            <a:ext cx="17795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49700"/>
            <a:ext cx="701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7" y="4224336"/>
            <a:ext cx="11652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4336"/>
            <a:ext cx="17795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 descr="x_bd3321b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711450"/>
            <a:ext cx="43195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Present Simple</a:t>
            </a:r>
            <a:r>
              <a:rPr lang="ru-RU" sz="4200" kern="0" dirty="0">
                <a:solidFill>
                  <a:srgbClr val="330033"/>
                </a:solidFill>
                <a:latin typeface="Comic Sans MS" pitchFamily="66" charset="0"/>
              </a:rPr>
              <a:t> </a:t>
            </a:r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Tense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694496" cy="48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5730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8891"/>
            <a:ext cx="774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93375"/>
            <a:ext cx="1841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4180"/>
            <a:ext cx="1841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4" y="4343470"/>
            <a:ext cx="8112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7" y="4149080"/>
            <a:ext cx="65881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 descr="50585614_1191268711_c41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96" y="2659680"/>
            <a:ext cx="3000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Present Simple</a:t>
            </a:r>
            <a:r>
              <a:rPr lang="ru-RU" sz="4200" kern="0" dirty="0">
                <a:solidFill>
                  <a:srgbClr val="330033"/>
                </a:solidFill>
                <a:latin typeface="Comic Sans MS" pitchFamily="66" charset="0"/>
              </a:rPr>
              <a:t> </a:t>
            </a:r>
            <a:r>
              <a:rPr lang="en-US" sz="4200" kern="0" dirty="0">
                <a:solidFill>
                  <a:srgbClr val="330033"/>
                </a:solidFill>
                <a:latin typeface="Comic Sans MS" pitchFamily="66" charset="0"/>
              </a:rPr>
              <a:t>Tense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p.37 ex.4</a:t>
            </a:r>
          </a:p>
          <a:p>
            <a:pPr marL="0" indent="0">
              <a:buNone/>
            </a:pPr>
            <a:r>
              <a:rPr lang="en-US" sz="2000" dirty="0" smtClean="0"/>
              <a:t>1 I go – she </a:t>
            </a:r>
          </a:p>
          <a:p>
            <a:pPr marL="0" indent="0">
              <a:buNone/>
            </a:pPr>
            <a:r>
              <a:rPr lang="en-US" sz="2000" dirty="0" smtClean="0"/>
              <a:t>2 I sleep – he </a:t>
            </a:r>
          </a:p>
          <a:p>
            <a:pPr marL="0" indent="0">
              <a:buNone/>
            </a:pPr>
            <a:r>
              <a:rPr lang="en-US" sz="2000" dirty="0" smtClean="0"/>
              <a:t>3 I study – she</a:t>
            </a:r>
          </a:p>
          <a:p>
            <a:pPr marL="0" indent="0">
              <a:buNone/>
            </a:pPr>
            <a:r>
              <a:rPr lang="en-US" sz="2000" dirty="0" smtClean="0"/>
              <a:t>4 I play – he</a:t>
            </a:r>
          </a:p>
          <a:p>
            <a:pPr marL="0" indent="0">
              <a:buNone/>
            </a:pPr>
            <a:r>
              <a:rPr lang="en-US" sz="2000" dirty="0" smtClean="0"/>
              <a:t>5 I catch - she</a:t>
            </a:r>
          </a:p>
          <a:p>
            <a:pPr marL="0" indent="0">
              <a:buNone/>
            </a:pPr>
            <a:r>
              <a:rPr lang="en-US" sz="2000" dirty="0" smtClean="0"/>
              <a:t>6 I fix – he </a:t>
            </a:r>
          </a:p>
          <a:p>
            <a:pPr marL="0" indent="0">
              <a:buNone/>
            </a:pPr>
            <a:r>
              <a:rPr lang="en-US" sz="2000" dirty="0" smtClean="0"/>
              <a:t>7 I wash – she </a:t>
            </a:r>
          </a:p>
          <a:p>
            <a:pPr marL="0" indent="0">
              <a:buNone/>
            </a:pPr>
            <a:r>
              <a:rPr lang="en-US" sz="2000" dirty="0" smtClean="0"/>
              <a:t>8 I cry – he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3909"/>
            <a:ext cx="4715441" cy="2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3960000" cy="41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68" y="2924944"/>
            <a:ext cx="3960000" cy="4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3960000" cy="4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4893"/>
            <a:ext cx="5938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24933"/>
            <a:ext cx="5938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79" y="4384973"/>
            <a:ext cx="5938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36" y="4745013"/>
            <a:ext cx="5938837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18006"/>
            <a:ext cx="59388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556792"/>
            <a:ext cx="59388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94141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51" y="404664"/>
            <a:ext cx="59388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ot Wheel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0312" y="4941168"/>
            <a:ext cx="609600" cy="609600"/>
          </a:xfrm>
          <a:prstGeom prst="rect">
            <a:avLst/>
          </a:prstGeom>
        </p:spPr>
      </p:pic>
      <p:pic>
        <p:nvPicPr>
          <p:cNvPr id="6153" name="Picture 9" descr="D:\Работа\Для презентаций\7c431e64-4630-49e2-94ff-1590bb91d58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9683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4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ин.яз.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ин.яз.10</Template>
  <TotalTime>360</TotalTime>
  <Words>279</Words>
  <Application>Microsoft Office PowerPoint</Application>
  <PresentationFormat>Экран (4:3)</PresentationFormat>
  <Paragraphs>75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ин.яз.10</vt:lpstr>
      <vt:lpstr>Present Simple </vt:lpstr>
      <vt:lpstr>Презентация PowerPoint</vt:lpstr>
      <vt:lpstr>Случаи употребления</vt:lpstr>
      <vt:lpstr>Формула  Present Simple Tense</vt:lpstr>
      <vt:lpstr> Present Simple Tense </vt:lpstr>
      <vt:lpstr>Present Simple Tense</vt:lpstr>
      <vt:lpstr>Present Simple Tense</vt:lpstr>
      <vt:lpstr>Present Simple Tense</vt:lpstr>
      <vt:lpstr>Презентация PowerPoint</vt:lpstr>
      <vt:lpstr>Наречия частотности.  Adverbs of Frequency.</vt:lpstr>
      <vt:lpstr>Where do we put the adverbs of frequency?</vt:lpstr>
      <vt:lpstr> We can use  usually and sometimes </vt:lpstr>
      <vt:lpstr> Keys: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HOME</dc:creator>
  <dc:description>http://aida.ucoz.ru</dc:description>
  <cp:lastModifiedBy>HOME</cp:lastModifiedBy>
  <cp:revision>30</cp:revision>
  <dcterms:created xsi:type="dcterms:W3CDTF">2017-11-01T19:10:31Z</dcterms:created>
  <dcterms:modified xsi:type="dcterms:W3CDTF">2017-11-02T08:05:38Z</dcterms:modified>
</cp:coreProperties>
</file>