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1C16D-5117-4828-A70E-8CBD6F244521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F914C4-B537-4A2D-86E6-4C8AF746F014}">
      <dgm:prSet phldrT="[Текст]"/>
      <dgm:spPr/>
      <dgm:t>
        <a:bodyPr/>
        <a:lstStyle/>
        <a:p>
          <a:r>
            <a:rPr lang="ru-RU" dirty="0" smtClean="0"/>
            <a:t>Активные металлы – в виде солей.</a:t>
          </a:r>
          <a:endParaRPr lang="ru-RU" dirty="0"/>
        </a:p>
      </dgm:t>
    </dgm:pt>
    <dgm:pt modelId="{A8CEE6DD-E4E0-44B0-9CC5-D7DB3E0959F2}" type="parTrans" cxnId="{95E8F849-290D-4E35-ABDD-724A890CBB6C}">
      <dgm:prSet/>
      <dgm:spPr/>
      <dgm:t>
        <a:bodyPr/>
        <a:lstStyle/>
        <a:p>
          <a:endParaRPr lang="ru-RU"/>
        </a:p>
      </dgm:t>
    </dgm:pt>
    <dgm:pt modelId="{02A3F963-1D45-4434-942F-2466C5B2FB8C}" type="sibTrans" cxnId="{95E8F849-290D-4E35-ABDD-724A890CBB6C}">
      <dgm:prSet/>
      <dgm:spPr/>
      <dgm:t>
        <a:bodyPr/>
        <a:lstStyle/>
        <a:p>
          <a:endParaRPr lang="ru-RU"/>
        </a:p>
      </dgm:t>
    </dgm:pt>
    <dgm:pt modelId="{5809BF08-7AEE-4614-AF56-DD7AA557D67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Хлориды (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NaCl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FA1D34-CD92-414D-ABCB-9B9B2D69CA55}" type="parTrans" cxnId="{717AC634-33D4-4E14-B569-62B1264C7780}">
      <dgm:prSet/>
      <dgm:spPr/>
      <dgm:t>
        <a:bodyPr/>
        <a:lstStyle/>
        <a:p>
          <a:endParaRPr lang="ru-RU"/>
        </a:p>
      </dgm:t>
    </dgm:pt>
    <dgm:pt modelId="{D3901F0B-3AAE-4A0C-85AE-10BEBD94B923}" type="sibTrans" cxnId="{717AC634-33D4-4E14-B569-62B1264C7780}">
      <dgm:prSet/>
      <dgm:spPr/>
      <dgm:t>
        <a:bodyPr/>
        <a:lstStyle/>
        <a:p>
          <a:endParaRPr lang="ru-RU"/>
        </a:p>
      </dgm:t>
    </dgm:pt>
    <dgm:pt modelId="{5B965301-D5E9-4708-99EA-62994E284C6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Силикаты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(Al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* 2SiO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* 2H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0)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ACD7E0-E589-45BB-8B72-319306F0EE56}" type="parTrans" cxnId="{BFB21B47-88A0-4188-A3D2-2D595F566EFF}">
      <dgm:prSet/>
      <dgm:spPr/>
      <dgm:t>
        <a:bodyPr/>
        <a:lstStyle/>
        <a:p>
          <a:endParaRPr lang="ru-RU"/>
        </a:p>
      </dgm:t>
    </dgm:pt>
    <dgm:pt modelId="{7E06F5AE-8794-488A-AA01-D33ABCBFAB9C}" type="sibTrans" cxnId="{BFB21B47-88A0-4188-A3D2-2D595F566EFF}">
      <dgm:prSet/>
      <dgm:spPr/>
      <dgm:t>
        <a:bodyPr/>
        <a:lstStyle/>
        <a:p>
          <a:endParaRPr lang="ru-RU"/>
        </a:p>
      </dgm:t>
    </dgm:pt>
    <dgm:pt modelId="{6DCDCF7E-EF8C-4BBD-99AC-1F38F3A896F3}">
      <dgm:prSet phldrT="[Текст]"/>
      <dgm:spPr/>
      <dgm:t>
        <a:bodyPr/>
        <a:lstStyle/>
        <a:p>
          <a:r>
            <a:rPr lang="ru-RU" dirty="0" smtClean="0"/>
            <a:t>Металлы средней активности – в виде оксидов и сульфидов.</a:t>
          </a:r>
          <a:endParaRPr lang="en-US" dirty="0" smtClean="0"/>
        </a:p>
      </dgm:t>
    </dgm:pt>
    <dgm:pt modelId="{2BEEF077-20FB-4B7C-B05E-A71540A997C1}" type="parTrans" cxnId="{C7B56389-B709-42B2-8862-D15C5107DC2A}">
      <dgm:prSet/>
      <dgm:spPr/>
      <dgm:t>
        <a:bodyPr/>
        <a:lstStyle/>
        <a:p>
          <a:endParaRPr lang="ru-RU"/>
        </a:p>
      </dgm:t>
    </dgm:pt>
    <dgm:pt modelId="{8283E7CA-396A-4E8E-B1A2-E5EB87BCB8FB}" type="sibTrans" cxnId="{C7B56389-B709-42B2-8862-D15C5107DC2A}">
      <dgm:prSet/>
      <dgm:spPr/>
      <dgm:t>
        <a:bodyPr/>
        <a:lstStyle/>
        <a:p>
          <a:endParaRPr lang="ru-RU"/>
        </a:p>
      </dgm:t>
    </dgm:pt>
    <dgm:pt modelId="{2E9BE43E-D5A0-43FB-98B0-C8F9F890BFAD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Fe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D2BE90-C437-4A53-83CF-745D5974CF65}" type="parTrans" cxnId="{C2F7F4B5-983C-4A52-B8BB-7625709038A7}">
      <dgm:prSet/>
      <dgm:spPr/>
      <dgm:t>
        <a:bodyPr/>
        <a:lstStyle/>
        <a:p>
          <a:endParaRPr lang="ru-RU"/>
        </a:p>
      </dgm:t>
    </dgm:pt>
    <dgm:pt modelId="{C40D16E9-A640-447C-9CE7-3BECB5A079BF}" type="sibTrans" cxnId="{C2F7F4B5-983C-4A52-B8BB-7625709038A7}">
      <dgm:prSet/>
      <dgm:spPr/>
      <dgm:t>
        <a:bodyPr/>
        <a:lstStyle/>
        <a:p>
          <a:endParaRPr lang="ru-RU"/>
        </a:p>
      </dgm:t>
    </dgm:pt>
    <dgm:pt modelId="{0CEBB377-2FB6-4E1F-B855-D9780BDCD731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PbS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90F8EE5-C725-4CCC-9BE6-7AB19EA63677}" type="parTrans" cxnId="{3E59A0D0-8905-4BBF-9E3B-9F153DD961B7}">
      <dgm:prSet/>
      <dgm:spPr/>
      <dgm:t>
        <a:bodyPr/>
        <a:lstStyle/>
        <a:p>
          <a:endParaRPr lang="ru-RU"/>
        </a:p>
      </dgm:t>
    </dgm:pt>
    <dgm:pt modelId="{825E0536-B733-44A2-A7A1-A39F041A59C7}" type="sibTrans" cxnId="{3E59A0D0-8905-4BBF-9E3B-9F153DD961B7}">
      <dgm:prSet/>
      <dgm:spPr/>
      <dgm:t>
        <a:bodyPr/>
        <a:lstStyle/>
        <a:p>
          <a:endParaRPr lang="ru-RU"/>
        </a:p>
      </dgm:t>
    </dgm:pt>
    <dgm:pt modelId="{9242D2FD-3AD2-405D-BB06-B6BFE6611C4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Нитраты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(KNO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A03470-5A52-47A0-90E3-F94965D42F45}" type="parTrans" cxnId="{45BA5130-592F-461C-8BFB-185EB666FA36}">
      <dgm:prSet/>
      <dgm:spPr/>
      <dgm:t>
        <a:bodyPr/>
        <a:lstStyle/>
        <a:p>
          <a:endParaRPr lang="ru-RU"/>
        </a:p>
      </dgm:t>
    </dgm:pt>
    <dgm:pt modelId="{3238AF67-8D92-4252-BE65-654C09FF5B63}" type="sibTrans" cxnId="{45BA5130-592F-461C-8BFB-185EB666FA36}">
      <dgm:prSet/>
      <dgm:spPr/>
      <dgm:t>
        <a:bodyPr/>
        <a:lstStyle/>
        <a:p>
          <a:endParaRPr lang="ru-RU"/>
        </a:p>
      </dgm:t>
    </dgm:pt>
    <dgm:pt modelId="{628489BD-2042-41D0-AD68-9A61732679A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Фосфаты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(Ca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(PO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22BE0D-C7F5-4979-8845-E808470A8733}" type="parTrans" cxnId="{5ACAB4EB-2A88-4014-A0C9-6544D98CC1C7}">
      <dgm:prSet/>
      <dgm:spPr/>
      <dgm:t>
        <a:bodyPr/>
        <a:lstStyle/>
        <a:p>
          <a:endParaRPr lang="ru-RU"/>
        </a:p>
      </dgm:t>
    </dgm:pt>
    <dgm:pt modelId="{5A3DD474-D3FC-4903-A736-F00B68E81351}" type="sibTrans" cxnId="{5ACAB4EB-2A88-4014-A0C9-6544D98CC1C7}">
      <dgm:prSet/>
      <dgm:spPr/>
      <dgm:t>
        <a:bodyPr/>
        <a:lstStyle/>
        <a:p>
          <a:endParaRPr lang="ru-RU"/>
        </a:p>
      </dgm:t>
    </dgm:pt>
    <dgm:pt modelId="{5EFA75B3-F661-4FBC-9075-4B2785CFD26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Сульфаты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(Na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* 10H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0)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E667339-E37E-4EE6-B9ED-2A06B0F56E9A}" type="parTrans" cxnId="{02FF2F68-8273-41A0-9ED9-162A16EA4436}">
      <dgm:prSet/>
      <dgm:spPr/>
      <dgm:t>
        <a:bodyPr/>
        <a:lstStyle/>
        <a:p>
          <a:endParaRPr lang="ru-RU"/>
        </a:p>
      </dgm:t>
    </dgm:pt>
    <dgm:pt modelId="{56A74AF6-6167-40BB-AFFB-5FD518EA37E4}" type="sibTrans" cxnId="{02FF2F68-8273-41A0-9ED9-162A16EA4436}">
      <dgm:prSet/>
      <dgm:spPr/>
      <dgm:t>
        <a:bodyPr/>
        <a:lstStyle/>
        <a:p>
          <a:endParaRPr lang="ru-RU"/>
        </a:p>
      </dgm:t>
    </dgm:pt>
    <dgm:pt modelId="{3C87E4E0-DF31-4099-AB51-9B3CEEE47DA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Карбонаты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(CaCO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A8A897-58C0-4BE3-91CC-9917D49F546B}" type="parTrans" cxnId="{02807FC0-D9BE-4118-9CD2-033F84DC8618}">
      <dgm:prSet/>
      <dgm:spPr/>
      <dgm:t>
        <a:bodyPr/>
        <a:lstStyle/>
        <a:p>
          <a:endParaRPr lang="ru-RU"/>
        </a:p>
      </dgm:t>
    </dgm:pt>
    <dgm:pt modelId="{98EFD71D-5688-41D0-994F-34783FE51A2B}" type="sibTrans" cxnId="{02807FC0-D9BE-4118-9CD2-033F84DC8618}">
      <dgm:prSet/>
      <dgm:spPr/>
      <dgm:t>
        <a:bodyPr/>
        <a:lstStyle/>
        <a:p>
          <a:endParaRPr lang="ru-RU"/>
        </a:p>
      </dgm:t>
    </dgm:pt>
    <dgm:pt modelId="{11139229-CF51-4B0E-8805-304893FAF207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Cr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44B5ED-B97E-4624-BDFE-55D541CE1F01}" type="parTrans" cxnId="{09D72B6B-6F0D-45EF-A111-B36836BC5563}">
      <dgm:prSet/>
      <dgm:spPr/>
      <dgm:t>
        <a:bodyPr/>
        <a:lstStyle/>
        <a:p>
          <a:endParaRPr lang="ru-RU"/>
        </a:p>
      </dgm:t>
    </dgm:pt>
    <dgm:pt modelId="{79C1E41E-AD19-4102-AE20-910EF0894700}" type="sibTrans" cxnId="{09D72B6B-6F0D-45EF-A111-B36836BC5563}">
      <dgm:prSet/>
      <dgm:spPr/>
      <dgm:t>
        <a:bodyPr/>
        <a:lstStyle/>
        <a:p>
          <a:endParaRPr lang="ru-RU"/>
        </a:p>
      </dgm:t>
    </dgm:pt>
    <dgm:pt modelId="{F1FA09C5-89D4-47E0-ACFC-61B8B32DEDC6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ZnS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F33CEB-19C4-481A-9A20-BD7FBE5062C6}" type="parTrans" cxnId="{39A844BE-29E4-40BE-89DB-E7BAAF7D9B67}">
      <dgm:prSet/>
      <dgm:spPr/>
      <dgm:t>
        <a:bodyPr/>
        <a:lstStyle/>
        <a:p>
          <a:endParaRPr lang="ru-RU"/>
        </a:p>
      </dgm:t>
    </dgm:pt>
    <dgm:pt modelId="{BCA270D6-8E1B-4454-A44B-5B990AE1495E}" type="sibTrans" cxnId="{39A844BE-29E4-40BE-89DB-E7BAAF7D9B67}">
      <dgm:prSet/>
      <dgm:spPr/>
      <dgm:t>
        <a:bodyPr/>
        <a:lstStyle/>
        <a:p>
          <a:endParaRPr lang="ru-RU"/>
        </a:p>
      </dgm:t>
    </dgm:pt>
    <dgm:pt modelId="{A610D51A-9FD1-4E33-A26A-F970A7967845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HgS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005514-5982-4324-B176-40CDDD6E9D09}" type="parTrans" cxnId="{CAD81801-B27E-4EE5-944D-C3A900DCD7AE}">
      <dgm:prSet/>
      <dgm:spPr/>
      <dgm:t>
        <a:bodyPr/>
        <a:lstStyle/>
        <a:p>
          <a:endParaRPr lang="ru-RU"/>
        </a:p>
      </dgm:t>
    </dgm:pt>
    <dgm:pt modelId="{523B6A75-8FC9-41CF-BC9B-526DA5F676C1}" type="sibTrans" cxnId="{CAD81801-B27E-4EE5-944D-C3A900DCD7AE}">
      <dgm:prSet/>
      <dgm:spPr/>
      <dgm:t>
        <a:bodyPr/>
        <a:lstStyle/>
        <a:p>
          <a:endParaRPr lang="ru-RU"/>
        </a:p>
      </dgm:t>
    </dgm:pt>
    <dgm:pt modelId="{C213B0BC-1A46-4C67-8857-AB8C1A75EC1E}">
      <dgm:prSet phldrT="[Текст]"/>
      <dgm:spPr/>
      <dgm:t>
        <a:bodyPr/>
        <a:lstStyle/>
        <a:p>
          <a:r>
            <a:rPr lang="ru-RU" dirty="0" smtClean="0"/>
            <a:t>Благородные металлы – в самородном виде.</a:t>
          </a:r>
          <a:endParaRPr lang="ru-RU" dirty="0"/>
        </a:p>
      </dgm:t>
    </dgm:pt>
    <dgm:pt modelId="{ECD8FCBC-D6BF-444C-8F1C-C16DC9C49D7B}" type="parTrans" cxnId="{18162118-E558-4688-A541-9F64BB3B9737}">
      <dgm:prSet/>
      <dgm:spPr/>
      <dgm:t>
        <a:bodyPr/>
        <a:lstStyle/>
        <a:p>
          <a:endParaRPr lang="ru-RU"/>
        </a:p>
      </dgm:t>
    </dgm:pt>
    <dgm:pt modelId="{543E600D-3A20-4A0F-B732-B8B6BF89B315}" type="sibTrans" cxnId="{18162118-E558-4688-A541-9F64BB3B9737}">
      <dgm:prSet/>
      <dgm:spPr/>
      <dgm:t>
        <a:bodyPr/>
        <a:lstStyle/>
        <a:p>
          <a:endParaRPr lang="ru-RU"/>
        </a:p>
      </dgm:t>
    </dgm:pt>
    <dgm:pt modelId="{244060B2-22C2-45AE-BAED-09B7FA563464}">
      <dgm:prSet/>
      <dgm:spPr/>
      <dgm:t>
        <a:bodyPr/>
        <a:lstStyle/>
        <a:p>
          <a:r>
            <a:rPr lang="ru-RU" dirty="0" smtClean="0"/>
            <a:t> А</a:t>
          </a:r>
          <a:r>
            <a:rPr lang="en-US" dirty="0" smtClean="0"/>
            <a:t>g</a:t>
          </a:r>
          <a:endParaRPr lang="ru-RU" dirty="0"/>
        </a:p>
      </dgm:t>
    </dgm:pt>
    <dgm:pt modelId="{E17CF6B0-B7B0-4F45-89DD-FB39EECA1F7B}" type="parTrans" cxnId="{116B2634-25DF-49E6-9A4D-12D2972445D1}">
      <dgm:prSet/>
      <dgm:spPr/>
      <dgm:t>
        <a:bodyPr/>
        <a:lstStyle/>
        <a:p>
          <a:endParaRPr lang="ru-RU"/>
        </a:p>
      </dgm:t>
    </dgm:pt>
    <dgm:pt modelId="{0F0854B4-0D94-463D-8B04-7A6185DD7A5E}" type="sibTrans" cxnId="{116B2634-25DF-49E6-9A4D-12D2972445D1}">
      <dgm:prSet/>
      <dgm:spPr/>
      <dgm:t>
        <a:bodyPr/>
        <a:lstStyle/>
        <a:p>
          <a:endParaRPr lang="ru-RU"/>
        </a:p>
      </dgm:t>
    </dgm:pt>
    <dgm:pt modelId="{51DA6A26-CBF9-469F-9578-7842D2D264AB}">
      <dgm:prSet/>
      <dgm:spPr/>
      <dgm:t>
        <a:bodyPr/>
        <a:lstStyle/>
        <a:p>
          <a:r>
            <a:rPr lang="en-US" dirty="0" smtClean="0"/>
            <a:t>Pt</a:t>
          </a:r>
          <a:endParaRPr lang="ru-RU" dirty="0"/>
        </a:p>
      </dgm:t>
    </dgm:pt>
    <dgm:pt modelId="{40D9FA75-872F-451F-9673-7C6519703202}" type="parTrans" cxnId="{FAF548B1-EF29-4437-920B-55DCFD3DBA41}">
      <dgm:prSet/>
      <dgm:spPr/>
      <dgm:t>
        <a:bodyPr/>
        <a:lstStyle/>
        <a:p>
          <a:endParaRPr lang="ru-RU"/>
        </a:p>
      </dgm:t>
    </dgm:pt>
    <dgm:pt modelId="{12D00F9D-3A7C-43F3-9EF8-1FF82EB0440A}" type="sibTrans" cxnId="{FAF548B1-EF29-4437-920B-55DCFD3DBA41}">
      <dgm:prSet/>
      <dgm:spPr/>
      <dgm:t>
        <a:bodyPr/>
        <a:lstStyle/>
        <a:p>
          <a:endParaRPr lang="ru-RU"/>
        </a:p>
      </dgm:t>
    </dgm:pt>
    <dgm:pt modelId="{23F84792-8ECB-4B28-90AA-5DC669CE1FF6}">
      <dgm:prSet/>
      <dgm:spPr/>
      <dgm:t>
        <a:bodyPr/>
        <a:lstStyle/>
        <a:p>
          <a:r>
            <a:rPr lang="en-US" dirty="0" smtClean="0"/>
            <a:t>Au</a:t>
          </a:r>
          <a:endParaRPr lang="ru-RU" dirty="0"/>
        </a:p>
      </dgm:t>
    </dgm:pt>
    <dgm:pt modelId="{7B5BCA6B-CB98-433C-872B-D97C6359D4DD}" type="parTrans" cxnId="{0F27EB10-51FA-4575-B2B9-79A750C620EE}">
      <dgm:prSet/>
      <dgm:spPr/>
      <dgm:t>
        <a:bodyPr/>
        <a:lstStyle/>
        <a:p>
          <a:endParaRPr lang="ru-RU"/>
        </a:p>
      </dgm:t>
    </dgm:pt>
    <dgm:pt modelId="{AB5B4E12-597C-45E5-B9DB-3F1D3605945F}" type="sibTrans" cxnId="{0F27EB10-51FA-4575-B2B9-79A750C620EE}">
      <dgm:prSet/>
      <dgm:spPr/>
      <dgm:t>
        <a:bodyPr/>
        <a:lstStyle/>
        <a:p>
          <a:endParaRPr lang="ru-RU"/>
        </a:p>
      </dgm:t>
    </dgm:pt>
    <dgm:pt modelId="{62F6ABCF-D043-40C7-8EAB-4582F7B48BC0}" type="pres">
      <dgm:prSet presAssocID="{F281C16D-5117-4828-A70E-8CBD6F2445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2169C5-9D87-45FF-B464-A484A85A9318}" type="pres">
      <dgm:prSet presAssocID="{79F914C4-B537-4A2D-86E6-4C8AF746F014}" presName="linNode" presStyleCnt="0"/>
      <dgm:spPr/>
      <dgm:t>
        <a:bodyPr/>
        <a:lstStyle/>
        <a:p>
          <a:endParaRPr lang="ru-RU"/>
        </a:p>
      </dgm:t>
    </dgm:pt>
    <dgm:pt modelId="{8483D429-75C5-41CA-BDD7-41A89DFBE552}" type="pres">
      <dgm:prSet presAssocID="{79F914C4-B537-4A2D-86E6-4C8AF746F01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78DC3-832B-4D12-BE61-C7AD5EC24385}" type="pres">
      <dgm:prSet presAssocID="{79F914C4-B537-4A2D-86E6-4C8AF746F014}" presName="childShp" presStyleLbl="bgAccFollowNode1" presStyleIdx="0" presStyleCnt="3" custScaleX="102899" custScaleY="137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00D63-267E-4173-BB0A-E883F79532E1}" type="pres">
      <dgm:prSet presAssocID="{02A3F963-1D45-4434-942F-2466C5B2FB8C}" presName="spacing" presStyleCnt="0"/>
      <dgm:spPr/>
      <dgm:t>
        <a:bodyPr/>
        <a:lstStyle/>
        <a:p>
          <a:endParaRPr lang="ru-RU"/>
        </a:p>
      </dgm:t>
    </dgm:pt>
    <dgm:pt modelId="{81A22DCF-E563-4CA3-B7B2-E3E6132C5220}" type="pres">
      <dgm:prSet presAssocID="{6DCDCF7E-EF8C-4BBD-99AC-1F38F3A896F3}" presName="linNode" presStyleCnt="0"/>
      <dgm:spPr/>
      <dgm:t>
        <a:bodyPr/>
        <a:lstStyle/>
        <a:p>
          <a:endParaRPr lang="ru-RU"/>
        </a:p>
      </dgm:t>
    </dgm:pt>
    <dgm:pt modelId="{A11A670D-A8CE-4C45-B417-1E5B9EBB10DF}" type="pres">
      <dgm:prSet presAssocID="{6DCDCF7E-EF8C-4BBD-99AC-1F38F3A896F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D3CDC-31E8-4303-ADCB-EEF2DC70E0AD}" type="pres">
      <dgm:prSet presAssocID="{6DCDCF7E-EF8C-4BBD-99AC-1F38F3A896F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95D68-1789-40A0-9968-7DE2DEDD9BCB}" type="pres">
      <dgm:prSet presAssocID="{8283E7CA-396A-4E8E-B1A2-E5EB87BCB8FB}" presName="spacing" presStyleCnt="0"/>
      <dgm:spPr/>
      <dgm:t>
        <a:bodyPr/>
        <a:lstStyle/>
        <a:p>
          <a:endParaRPr lang="ru-RU"/>
        </a:p>
      </dgm:t>
    </dgm:pt>
    <dgm:pt modelId="{656592CD-1310-4087-A935-D9D9CCD13B03}" type="pres">
      <dgm:prSet presAssocID="{C213B0BC-1A46-4C67-8857-AB8C1A75EC1E}" presName="linNode" presStyleCnt="0"/>
      <dgm:spPr/>
      <dgm:t>
        <a:bodyPr/>
        <a:lstStyle/>
        <a:p>
          <a:endParaRPr lang="ru-RU"/>
        </a:p>
      </dgm:t>
    </dgm:pt>
    <dgm:pt modelId="{09CDF132-88DD-4DF5-B40D-3127A7E39717}" type="pres">
      <dgm:prSet presAssocID="{C213B0BC-1A46-4C67-8857-AB8C1A75EC1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6ED9-2A78-48FA-A269-4BE4137F129C}" type="pres">
      <dgm:prSet presAssocID="{C213B0BC-1A46-4C67-8857-AB8C1A75EC1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0DE34-51AD-4FA9-B293-C5AD38F18130}" type="presOf" srcId="{5809BF08-7AEE-4614-AF56-DD7AA557D677}" destId="{D7E78DC3-832B-4D12-BE61-C7AD5EC24385}" srcOrd="0" destOrd="0" presId="urn:microsoft.com/office/officeart/2005/8/layout/vList6"/>
    <dgm:cxn modelId="{C7B56389-B709-42B2-8862-D15C5107DC2A}" srcId="{F281C16D-5117-4828-A70E-8CBD6F244521}" destId="{6DCDCF7E-EF8C-4BBD-99AC-1F38F3A896F3}" srcOrd="1" destOrd="0" parTransId="{2BEEF077-20FB-4B7C-B05E-A71540A997C1}" sibTransId="{8283E7CA-396A-4E8E-B1A2-E5EB87BCB8FB}"/>
    <dgm:cxn modelId="{39A844BE-29E4-40BE-89DB-E7BAAF7D9B67}" srcId="{6DCDCF7E-EF8C-4BBD-99AC-1F38F3A896F3}" destId="{F1FA09C5-89D4-47E0-ACFC-61B8B32DEDC6}" srcOrd="2" destOrd="0" parTransId="{09F33CEB-19C4-481A-9A20-BD7FBE5062C6}" sibTransId="{BCA270D6-8E1B-4454-A44B-5B990AE1495E}"/>
    <dgm:cxn modelId="{717AC634-33D4-4E14-B569-62B1264C7780}" srcId="{79F914C4-B537-4A2D-86E6-4C8AF746F014}" destId="{5809BF08-7AEE-4614-AF56-DD7AA557D677}" srcOrd="0" destOrd="0" parTransId="{A1FA1D34-CD92-414D-ABCB-9B9B2D69CA55}" sibTransId="{D3901F0B-3AAE-4A0C-85AE-10BEBD94B923}"/>
    <dgm:cxn modelId="{45BA5130-592F-461C-8BFB-185EB666FA36}" srcId="{79F914C4-B537-4A2D-86E6-4C8AF746F014}" destId="{9242D2FD-3AD2-405D-BB06-B6BFE6611C43}" srcOrd="1" destOrd="0" parTransId="{A0A03470-5A52-47A0-90E3-F94965D42F45}" sibTransId="{3238AF67-8D92-4252-BE65-654C09FF5B63}"/>
    <dgm:cxn modelId="{0F27EB10-51FA-4575-B2B9-79A750C620EE}" srcId="{C213B0BC-1A46-4C67-8857-AB8C1A75EC1E}" destId="{23F84792-8ECB-4B28-90AA-5DC669CE1FF6}" srcOrd="2" destOrd="0" parTransId="{7B5BCA6B-CB98-433C-872B-D97C6359D4DD}" sibTransId="{AB5B4E12-597C-45E5-B9DB-3F1D3605945F}"/>
    <dgm:cxn modelId="{5DB82DC8-0E94-4683-BFE8-F25D2B40B14E}" type="presOf" srcId="{5EFA75B3-F661-4FBC-9075-4B2785CFD26B}" destId="{D7E78DC3-832B-4D12-BE61-C7AD5EC24385}" srcOrd="0" destOrd="3" presId="urn:microsoft.com/office/officeart/2005/8/layout/vList6"/>
    <dgm:cxn modelId="{116B2634-25DF-49E6-9A4D-12D2972445D1}" srcId="{C213B0BC-1A46-4C67-8857-AB8C1A75EC1E}" destId="{244060B2-22C2-45AE-BAED-09B7FA563464}" srcOrd="0" destOrd="0" parTransId="{E17CF6B0-B7B0-4F45-89DD-FB39EECA1F7B}" sibTransId="{0F0854B4-0D94-463D-8B04-7A6185DD7A5E}"/>
    <dgm:cxn modelId="{02807FC0-D9BE-4118-9CD2-033F84DC8618}" srcId="{79F914C4-B537-4A2D-86E6-4C8AF746F014}" destId="{3C87E4E0-DF31-4099-AB51-9B3CEEE47DAD}" srcOrd="4" destOrd="0" parTransId="{49A8A897-58C0-4BE3-91CC-9917D49F546B}" sibTransId="{98EFD71D-5688-41D0-994F-34783FE51A2B}"/>
    <dgm:cxn modelId="{ACAD7D78-DB66-4F15-8CF0-D49C0EC2CDF2}" type="presOf" srcId="{6DCDCF7E-EF8C-4BBD-99AC-1F38F3A896F3}" destId="{A11A670D-A8CE-4C45-B417-1E5B9EBB10DF}" srcOrd="0" destOrd="0" presId="urn:microsoft.com/office/officeart/2005/8/layout/vList6"/>
    <dgm:cxn modelId="{D308075C-F716-462D-B9D7-7CA931EA1E6C}" type="presOf" srcId="{79F914C4-B537-4A2D-86E6-4C8AF746F014}" destId="{8483D429-75C5-41CA-BDD7-41A89DFBE552}" srcOrd="0" destOrd="0" presId="urn:microsoft.com/office/officeart/2005/8/layout/vList6"/>
    <dgm:cxn modelId="{09D72B6B-6F0D-45EF-A111-B36836BC5563}" srcId="{6DCDCF7E-EF8C-4BBD-99AC-1F38F3A896F3}" destId="{11139229-CF51-4B0E-8805-304893FAF207}" srcOrd="1" destOrd="0" parTransId="{6044B5ED-B97E-4624-BDFE-55D541CE1F01}" sibTransId="{79C1E41E-AD19-4102-AE20-910EF0894700}"/>
    <dgm:cxn modelId="{612A869C-A353-4857-92C3-A6915219C224}" type="presOf" srcId="{A610D51A-9FD1-4E33-A26A-F970A7967845}" destId="{C8BD3CDC-31E8-4303-ADCB-EEF2DC70E0AD}" srcOrd="0" destOrd="3" presId="urn:microsoft.com/office/officeart/2005/8/layout/vList6"/>
    <dgm:cxn modelId="{F7D87FC7-F9B3-4361-A18E-019B1C8D4CAB}" type="presOf" srcId="{2E9BE43E-D5A0-43FB-98B0-C8F9F890BFAD}" destId="{C8BD3CDC-31E8-4303-ADCB-EEF2DC70E0AD}" srcOrd="0" destOrd="0" presId="urn:microsoft.com/office/officeart/2005/8/layout/vList6"/>
    <dgm:cxn modelId="{CAD81801-B27E-4EE5-944D-C3A900DCD7AE}" srcId="{6DCDCF7E-EF8C-4BBD-99AC-1F38F3A896F3}" destId="{A610D51A-9FD1-4E33-A26A-F970A7967845}" srcOrd="3" destOrd="0" parTransId="{58005514-5982-4324-B176-40CDDD6E9D09}" sibTransId="{523B6A75-8FC9-41CF-BC9B-526DA5F676C1}"/>
    <dgm:cxn modelId="{1C50205D-CB70-4094-AA33-41DAE96ECDD7}" type="presOf" srcId="{F281C16D-5117-4828-A70E-8CBD6F244521}" destId="{62F6ABCF-D043-40C7-8EAB-4582F7B48BC0}" srcOrd="0" destOrd="0" presId="urn:microsoft.com/office/officeart/2005/8/layout/vList6"/>
    <dgm:cxn modelId="{BFB21B47-88A0-4188-A3D2-2D595F566EFF}" srcId="{79F914C4-B537-4A2D-86E6-4C8AF746F014}" destId="{5B965301-D5E9-4708-99EA-62994E284C67}" srcOrd="5" destOrd="0" parTransId="{93ACD7E0-E589-45BB-8B72-319306F0EE56}" sibTransId="{7E06F5AE-8794-488A-AA01-D33ABCBFAB9C}"/>
    <dgm:cxn modelId="{C2F7F4B5-983C-4A52-B8BB-7625709038A7}" srcId="{6DCDCF7E-EF8C-4BBD-99AC-1F38F3A896F3}" destId="{2E9BE43E-D5A0-43FB-98B0-C8F9F890BFAD}" srcOrd="0" destOrd="0" parTransId="{96D2BE90-C437-4A53-83CF-745D5974CF65}" sibTransId="{C40D16E9-A640-447C-9CE7-3BECB5A079BF}"/>
    <dgm:cxn modelId="{13F20531-0375-4F12-8AC3-3720A0E4655A}" type="presOf" srcId="{C213B0BC-1A46-4C67-8857-AB8C1A75EC1E}" destId="{09CDF132-88DD-4DF5-B40D-3127A7E39717}" srcOrd="0" destOrd="0" presId="urn:microsoft.com/office/officeart/2005/8/layout/vList6"/>
    <dgm:cxn modelId="{95E8F849-290D-4E35-ABDD-724A890CBB6C}" srcId="{F281C16D-5117-4828-A70E-8CBD6F244521}" destId="{79F914C4-B537-4A2D-86E6-4C8AF746F014}" srcOrd="0" destOrd="0" parTransId="{A8CEE6DD-E4E0-44B0-9CC5-D7DB3E0959F2}" sibTransId="{02A3F963-1D45-4434-942F-2466C5B2FB8C}"/>
    <dgm:cxn modelId="{CCD4A79F-24C1-4647-9814-751FD2A94CD1}" type="presOf" srcId="{51DA6A26-CBF9-469F-9578-7842D2D264AB}" destId="{D6496ED9-2A78-48FA-A269-4BE4137F129C}" srcOrd="0" destOrd="1" presId="urn:microsoft.com/office/officeart/2005/8/layout/vList6"/>
    <dgm:cxn modelId="{B85F3BC9-69E7-48D9-9C08-9701A76F02D2}" type="presOf" srcId="{23F84792-8ECB-4B28-90AA-5DC669CE1FF6}" destId="{D6496ED9-2A78-48FA-A269-4BE4137F129C}" srcOrd="0" destOrd="2" presId="urn:microsoft.com/office/officeart/2005/8/layout/vList6"/>
    <dgm:cxn modelId="{26236A6E-E1AA-4BE3-AE2F-911DDAAE14E3}" type="presOf" srcId="{11139229-CF51-4B0E-8805-304893FAF207}" destId="{C8BD3CDC-31E8-4303-ADCB-EEF2DC70E0AD}" srcOrd="0" destOrd="1" presId="urn:microsoft.com/office/officeart/2005/8/layout/vList6"/>
    <dgm:cxn modelId="{9BB4E404-4477-418B-B4EE-0FBE59A7DE63}" type="presOf" srcId="{F1FA09C5-89D4-47E0-ACFC-61B8B32DEDC6}" destId="{C8BD3CDC-31E8-4303-ADCB-EEF2DC70E0AD}" srcOrd="0" destOrd="2" presId="urn:microsoft.com/office/officeart/2005/8/layout/vList6"/>
    <dgm:cxn modelId="{B525DC33-8DB3-4967-A61A-F62E7C1B24F1}" type="presOf" srcId="{9242D2FD-3AD2-405D-BB06-B6BFE6611C43}" destId="{D7E78DC3-832B-4D12-BE61-C7AD5EC24385}" srcOrd="0" destOrd="1" presId="urn:microsoft.com/office/officeart/2005/8/layout/vList6"/>
    <dgm:cxn modelId="{02FF2F68-8273-41A0-9ED9-162A16EA4436}" srcId="{79F914C4-B537-4A2D-86E6-4C8AF746F014}" destId="{5EFA75B3-F661-4FBC-9075-4B2785CFD26B}" srcOrd="3" destOrd="0" parTransId="{8E667339-E37E-4EE6-B9ED-2A06B0F56E9A}" sibTransId="{56A74AF6-6167-40BB-AFFB-5FD518EA37E4}"/>
    <dgm:cxn modelId="{FAF548B1-EF29-4437-920B-55DCFD3DBA41}" srcId="{C213B0BC-1A46-4C67-8857-AB8C1A75EC1E}" destId="{51DA6A26-CBF9-469F-9578-7842D2D264AB}" srcOrd="1" destOrd="0" parTransId="{40D9FA75-872F-451F-9673-7C6519703202}" sibTransId="{12D00F9D-3A7C-43F3-9EF8-1FF82EB0440A}"/>
    <dgm:cxn modelId="{41DDBFF9-D447-4537-910E-61133A7B219F}" type="presOf" srcId="{628489BD-2042-41D0-AD68-9A61732679A8}" destId="{D7E78DC3-832B-4D12-BE61-C7AD5EC24385}" srcOrd="0" destOrd="2" presId="urn:microsoft.com/office/officeart/2005/8/layout/vList6"/>
    <dgm:cxn modelId="{EC181328-2A16-49F0-B60E-87BC001FBF92}" type="presOf" srcId="{0CEBB377-2FB6-4E1F-B855-D9780BDCD731}" destId="{C8BD3CDC-31E8-4303-ADCB-EEF2DC70E0AD}" srcOrd="0" destOrd="4" presId="urn:microsoft.com/office/officeart/2005/8/layout/vList6"/>
    <dgm:cxn modelId="{95B0D629-F12C-46B6-A0C6-3CB4F07A3FC0}" type="presOf" srcId="{5B965301-D5E9-4708-99EA-62994E284C67}" destId="{D7E78DC3-832B-4D12-BE61-C7AD5EC24385}" srcOrd="0" destOrd="5" presId="urn:microsoft.com/office/officeart/2005/8/layout/vList6"/>
    <dgm:cxn modelId="{5ACAB4EB-2A88-4014-A0C9-6544D98CC1C7}" srcId="{79F914C4-B537-4A2D-86E6-4C8AF746F014}" destId="{628489BD-2042-41D0-AD68-9A61732679A8}" srcOrd="2" destOrd="0" parTransId="{0722BE0D-C7F5-4979-8845-E808470A8733}" sibTransId="{5A3DD474-D3FC-4903-A736-F00B68E81351}"/>
    <dgm:cxn modelId="{C9EAED6F-77F2-4103-8EE4-2D7D9C17B41A}" type="presOf" srcId="{244060B2-22C2-45AE-BAED-09B7FA563464}" destId="{D6496ED9-2A78-48FA-A269-4BE4137F129C}" srcOrd="0" destOrd="0" presId="urn:microsoft.com/office/officeart/2005/8/layout/vList6"/>
    <dgm:cxn modelId="{3E59A0D0-8905-4BBF-9E3B-9F153DD961B7}" srcId="{6DCDCF7E-EF8C-4BBD-99AC-1F38F3A896F3}" destId="{0CEBB377-2FB6-4E1F-B855-D9780BDCD731}" srcOrd="4" destOrd="0" parTransId="{590F8EE5-C725-4CCC-9BE6-7AB19EA63677}" sibTransId="{825E0536-B733-44A2-A7A1-A39F041A59C7}"/>
    <dgm:cxn modelId="{B1930FFB-0490-4DE7-B06A-4A9E03A25AF6}" type="presOf" srcId="{3C87E4E0-DF31-4099-AB51-9B3CEEE47DAD}" destId="{D7E78DC3-832B-4D12-BE61-C7AD5EC24385}" srcOrd="0" destOrd="4" presId="urn:microsoft.com/office/officeart/2005/8/layout/vList6"/>
    <dgm:cxn modelId="{18162118-E558-4688-A541-9F64BB3B9737}" srcId="{F281C16D-5117-4828-A70E-8CBD6F244521}" destId="{C213B0BC-1A46-4C67-8857-AB8C1A75EC1E}" srcOrd="2" destOrd="0" parTransId="{ECD8FCBC-D6BF-444C-8F1C-C16DC9C49D7B}" sibTransId="{543E600D-3A20-4A0F-B732-B8B6BF89B315}"/>
    <dgm:cxn modelId="{FB525D9B-93A5-4582-8805-7CFA53DA1EC5}" type="presParOf" srcId="{62F6ABCF-D043-40C7-8EAB-4582F7B48BC0}" destId="{A22169C5-9D87-45FF-B464-A484A85A9318}" srcOrd="0" destOrd="0" presId="urn:microsoft.com/office/officeart/2005/8/layout/vList6"/>
    <dgm:cxn modelId="{BE79FF59-93CB-439F-B851-1C4EC99EBB48}" type="presParOf" srcId="{A22169C5-9D87-45FF-B464-A484A85A9318}" destId="{8483D429-75C5-41CA-BDD7-41A89DFBE552}" srcOrd="0" destOrd="0" presId="urn:microsoft.com/office/officeart/2005/8/layout/vList6"/>
    <dgm:cxn modelId="{8E690BC8-CA04-4274-8EE7-C79395A409F6}" type="presParOf" srcId="{A22169C5-9D87-45FF-B464-A484A85A9318}" destId="{D7E78DC3-832B-4D12-BE61-C7AD5EC24385}" srcOrd="1" destOrd="0" presId="urn:microsoft.com/office/officeart/2005/8/layout/vList6"/>
    <dgm:cxn modelId="{06A5FC09-9359-4373-AA3F-528ADF2CBE6B}" type="presParOf" srcId="{62F6ABCF-D043-40C7-8EAB-4582F7B48BC0}" destId="{28100D63-267E-4173-BB0A-E883F79532E1}" srcOrd="1" destOrd="0" presId="urn:microsoft.com/office/officeart/2005/8/layout/vList6"/>
    <dgm:cxn modelId="{F8174E3E-A044-4840-B8B0-2B26C4FFC28C}" type="presParOf" srcId="{62F6ABCF-D043-40C7-8EAB-4582F7B48BC0}" destId="{81A22DCF-E563-4CA3-B7B2-E3E6132C5220}" srcOrd="2" destOrd="0" presId="urn:microsoft.com/office/officeart/2005/8/layout/vList6"/>
    <dgm:cxn modelId="{226F1698-EAFF-4B2B-96D2-5E3B54602DFA}" type="presParOf" srcId="{81A22DCF-E563-4CA3-B7B2-E3E6132C5220}" destId="{A11A670D-A8CE-4C45-B417-1E5B9EBB10DF}" srcOrd="0" destOrd="0" presId="urn:microsoft.com/office/officeart/2005/8/layout/vList6"/>
    <dgm:cxn modelId="{86B2BC4B-4EC4-45EE-A7F0-DE499E58BECB}" type="presParOf" srcId="{81A22DCF-E563-4CA3-B7B2-E3E6132C5220}" destId="{C8BD3CDC-31E8-4303-ADCB-EEF2DC70E0AD}" srcOrd="1" destOrd="0" presId="urn:microsoft.com/office/officeart/2005/8/layout/vList6"/>
    <dgm:cxn modelId="{65728172-1601-4B9F-B6E7-6C1020E7B7B9}" type="presParOf" srcId="{62F6ABCF-D043-40C7-8EAB-4582F7B48BC0}" destId="{E7395D68-1789-40A0-9968-7DE2DEDD9BCB}" srcOrd="3" destOrd="0" presId="urn:microsoft.com/office/officeart/2005/8/layout/vList6"/>
    <dgm:cxn modelId="{E26B0FDB-6A4E-4375-903C-7BDF8348DF6A}" type="presParOf" srcId="{62F6ABCF-D043-40C7-8EAB-4582F7B48BC0}" destId="{656592CD-1310-4087-A935-D9D9CCD13B03}" srcOrd="4" destOrd="0" presId="urn:microsoft.com/office/officeart/2005/8/layout/vList6"/>
    <dgm:cxn modelId="{78E0A746-8E0F-4207-BE4A-719702EADBBB}" type="presParOf" srcId="{656592CD-1310-4087-A935-D9D9CCD13B03}" destId="{09CDF132-88DD-4DF5-B40D-3127A7E39717}" srcOrd="0" destOrd="0" presId="urn:microsoft.com/office/officeart/2005/8/layout/vList6"/>
    <dgm:cxn modelId="{269A5E38-E074-466B-8887-7C0CD36797F0}" type="presParOf" srcId="{656592CD-1310-4087-A935-D9D9CCD13B03}" destId="{D6496ED9-2A78-48FA-A269-4BE4137F12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78DC3-832B-4D12-BE61-C7AD5EC24385}">
      <dsp:nvSpPr>
        <dsp:cNvPr id="0" name=""/>
        <dsp:cNvSpPr/>
      </dsp:nvSpPr>
      <dsp:spPr>
        <a:xfrm>
          <a:off x="3257034" y="2139"/>
          <a:ext cx="5017815" cy="2404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Хлориды (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NaCl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Нитраты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(KNO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Фосфаты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(Ca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(PO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Сульфаты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(Na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SO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* 10H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0)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Карбонаты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(CaCO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Силикаты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(Al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* 2SiO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* 2H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0)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7034" y="2139"/>
        <a:ext cx="5017815" cy="2404325"/>
      </dsp:txXfrm>
    </dsp:sp>
    <dsp:sp modelId="{8483D429-75C5-41CA-BDD7-41A89DFBE552}">
      <dsp:nvSpPr>
        <dsp:cNvPr id="0" name=""/>
        <dsp:cNvSpPr/>
      </dsp:nvSpPr>
      <dsp:spPr>
        <a:xfrm>
          <a:off x="6069" y="327917"/>
          <a:ext cx="3250964" cy="1752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Активные металлы – в виде солей.</a:t>
          </a:r>
          <a:endParaRPr lang="ru-RU" sz="2600" kern="1200" dirty="0"/>
        </a:p>
      </dsp:txBody>
      <dsp:txXfrm>
        <a:off x="6069" y="327917"/>
        <a:ext cx="3250964" cy="1752768"/>
      </dsp:txXfrm>
    </dsp:sp>
    <dsp:sp modelId="{C8BD3CDC-31E8-4303-ADCB-EEF2DC70E0AD}">
      <dsp:nvSpPr>
        <dsp:cNvPr id="0" name=""/>
        <dsp:cNvSpPr/>
      </dsp:nvSpPr>
      <dsp:spPr>
        <a:xfrm>
          <a:off x="3312367" y="2581741"/>
          <a:ext cx="4968552" cy="175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Fe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Cr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ZnS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HgS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PbS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367" y="2581741"/>
        <a:ext cx="4968552" cy="1752768"/>
      </dsp:txXfrm>
    </dsp:sp>
    <dsp:sp modelId="{A11A670D-A8CE-4C45-B417-1E5B9EBB10DF}">
      <dsp:nvSpPr>
        <dsp:cNvPr id="0" name=""/>
        <dsp:cNvSpPr/>
      </dsp:nvSpPr>
      <dsp:spPr>
        <a:xfrm>
          <a:off x="0" y="2581741"/>
          <a:ext cx="3312368" cy="17527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Металлы средней активности – в виде оксидов и сульфидов.</a:t>
          </a:r>
          <a:endParaRPr lang="en-US" sz="2600" kern="1200" dirty="0" smtClean="0"/>
        </a:p>
      </dsp:txBody>
      <dsp:txXfrm>
        <a:off x="0" y="2581741"/>
        <a:ext cx="3312368" cy="1752768"/>
      </dsp:txXfrm>
    </dsp:sp>
    <dsp:sp modelId="{D6496ED9-2A78-48FA-A269-4BE4137F129C}">
      <dsp:nvSpPr>
        <dsp:cNvPr id="0" name=""/>
        <dsp:cNvSpPr/>
      </dsp:nvSpPr>
      <dsp:spPr>
        <a:xfrm>
          <a:off x="3312367" y="4509787"/>
          <a:ext cx="4968552" cy="175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 А</a:t>
          </a:r>
          <a:r>
            <a:rPr lang="en-US" sz="2600" kern="1200" dirty="0" smtClean="0"/>
            <a:t>g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Pt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Au</a:t>
          </a:r>
          <a:endParaRPr lang="ru-RU" sz="2600" kern="1200" dirty="0"/>
        </a:p>
      </dsp:txBody>
      <dsp:txXfrm>
        <a:off x="3312367" y="4509787"/>
        <a:ext cx="4968552" cy="1752768"/>
      </dsp:txXfrm>
    </dsp:sp>
    <dsp:sp modelId="{09CDF132-88DD-4DF5-B40D-3127A7E39717}">
      <dsp:nvSpPr>
        <dsp:cNvPr id="0" name=""/>
        <dsp:cNvSpPr/>
      </dsp:nvSpPr>
      <dsp:spPr>
        <a:xfrm>
          <a:off x="0" y="4509787"/>
          <a:ext cx="3312368" cy="17527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Благородные металлы – в самородном виде.</a:t>
          </a:r>
          <a:endParaRPr lang="ru-RU" sz="2600" kern="1200" dirty="0"/>
        </a:p>
      </dsp:txBody>
      <dsp:txXfrm>
        <a:off x="0" y="4509787"/>
        <a:ext cx="3312368" cy="1752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Получение металлов.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Нахождение металлов в природе.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54731" cy="6416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188640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Большинство металлов существуют в природе в</a:t>
            </a:r>
            <a:r>
              <a:rPr lang="en-US" dirty="0" smtClean="0"/>
              <a:t> </a:t>
            </a:r>
            <a:r>
              <a:rPr lang="ru-RU" dirty="0" smtClean="0"/>
              <a:t>виде соединений-</a:t>
            </a:r>
            <a:r>
              <a:rPr lang="ru-RU" b="1" dirty="0" smtClean="0"/>
              <a:t>минералов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Красный железняк – </a:t>
            </a:r>
            <a:r>
              <a:rPr lang="en-US" dirty="0" smtClean="0"/>
              <a:t>Fe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</a:t>
            </a:r>
            <a:endParaRPr lang="ru-RU" sz="1800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Бурый железняк</a:t>
            </a:r>
            <a:r>
              <a:rPr lang="en-US" dirty="0" smtClean="0"/>
              <a:t> 2Fe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</a:t>
            </a:r>
            <a:r>
              <a:rPr lang="en-US" dirty="0" smtClean="0"/>
              <a:t>*3H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Магнитный железняк</a:t>
            </a:r>
            <a:r>
              <a:rPr lang="en-US" dirty="0" smtClean="0"/>
              <a:t> Fe</a:t>
            </a:r>
            <a:r>
              <a:rPr lang="en-US" sz="1800" dirty="0" smtClean="0"/>
              <a:t>3</a:t>
            </a:r>
            <a:r>
              <a:rPr lang="en-US" dirty="0" smtClean="0"/>
              <a:t>O</a:t>
            </a:r>
            <a:r>
              <a:rPr lang="en-US" sz="1800" dirty="0" smtClean="0"/>
              <a:t>4</a:t>
            </a:r>
            <a:endParaRPr lang="ru-RU" sz="1800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Галенит</a:t>
            </a:r>
            <a:r>
              <a:rPr lang="en-US" dirty="0" smtClean="0"/>
              <a:t> </a:t>
            </a:r>
            <a:r>
              <a:rPr lang="en-US" dirty="0" err="1" smtClean="0"/>
              <a:t>PbS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Цинковая обманка</a:t>
            </a:r>
            <a:r>
              <a:rPr lang="en-US" dirty="0" smtClean="0"/>
              <a:t> </a:t>
            </a:r>
            <a:r>
              <a:rPr lang="en-US" dirty="0" err="1" smtClean="0"/>
              <a:t>ZnS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Киноварь</a:t>
            </a:r>
            <a:r>
              <a:rPr lang="en-US" dirty="0" smtClean="0"/>
              <a:t> </a:t>
            </a:r>
            <a:r>
              <a:rPr lang="en-US" dirty="0" err="1" smtClean="0"/>
              <a:t>HgS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q5th3-q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80320" cy="2520280"/>
          </a:xfrm>
          <a:prstGeom prst="rect">
            <a:avLst/>
          </a:prstGeom>
        </p:spPr>
      </p:pic>
      <p:pic>
        <p:nvPicPr>
          <p:cNvPr id="5" name="Рисунок 4" descr="396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0648"/>
            <a:ext cx="2952328" cy="2527678"/>
          </a:xfrm>
          <a:prstGeom prst="rect">
            <a:avLst/>
          </a:prstGeom>
        </p:spPr>
      </p:pic>
      <p:pic>
        <p:nvPicPr>
          <p:cNvPr id="6" name="Рисунок 5" descr="Magnetite-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1" y="260648"/>
            <a:ext cx="2952329" cy="2520280"/>
          </a:xfrm>
          <a:prstGeom prst="rect">
            <a:avLst/>
          </a:prstGeom>
        </p:spPr>
      </p:pic>
      <p:pic>
        <p:nvPicPr>
          <p:cNvPr id="7" name="Рисунок 6" descr="geoblog8pi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2880319" cy="2507590"/>
          </a:xfrm>
          <a:prstGeom prst="rect">
            <a:avLst/>
          </a:prstGeom>
        </p:spPr>
      </p:pic>
      <p:pic>
        <p:nvPicPr>
          <p:cNvPr id="8" name="Рисунок 7" descr="0010-020-Sfaler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005064"/>
            <a:ext cx="2736304" cy="2540000"/>
          </a:xfrm>
          <a:prstGeom prst="rect">
            <a:avLst/>
          </a:prstGeom>
        </p:spPr>
      </p:pic>
      <p:pic>
        <p:nvPicPr>
          <p:cNvPr id="9" name="Рисунок 8" descr="orange-ju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005064"/>
            <a:ext cx="2953853" cy="252028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755576" y="3068960"/>
            <a:ext cx="7315200" cy="68580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2)                                                      3)                      </a:t>
            </a:r>
          </a:p>
          <a:p>
            <a:pPr marL="342900" indent="-3429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4)                                                   5)                                                      6)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Руды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r>
              <a:rPr lang="ru-RU" dirty="0" smtClean="0"/>
              <a:t>Минералы входят в состав горных пород и руд.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Руды</a:t>
            </a:r>
            <a:r>
              <a:rPr lang="ru-RU" dirty="0" smtClean="0"/>
              <a:t> – природные образования, содержащие минералы, в которых металлы находятся в количестве, пригодном в технологическом и экономическом отношении для получения металлов в промышленности.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Металлургия.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4572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Металлургия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наука о методах и процессах производства металлов из руд, о получении сплавов и обработке металлов.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Пирометаллургия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 переработки руд при высоких температурах.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Гидрометаллургия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 получения металлов на основе химических реакция в растворах.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Электрометаллургия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 получения металлов путем электролиза ( пропускание электрического тока через раствор или расплав).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Микробиологический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применение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тиобактерий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переработки нерастворимых соединений и выделения металлов из 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Пирометаллургия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Обжиг сульфидов (перевод в оксиды):</a:t>
            </a:r>
          </a:p>
          <a:p>
            <a:r>
              <a:rPr lang="ru-RU" dirty="0" smtClean="0"/>
              <a:t>2</a:t>
            </a:r>
            <a:r>
              <a:rPr lang="en-US" dirty="0" err="1" smtClean="0"/>
              <a:t>CuS</a:t>
            </a:r>
            <a:r>
              <a:rPr lang="en-US" dirty="0" smtClean="0"/>
              <a:t> + 3O</a:t>
            </a:r>
            <a:r>
              <a:rPr lang="en-US" sz="1800" dirty="0" smtClean="0"/>
              <a:t>2</a:t>
            </a:r>
            <a:r>
              <a:rPr lang="en-US" dirty="0" smtClean="0"/>
              <a:t> = 2CuO + 2SO</a:t>
            </a:r>
            <a:r>
              <a:rPr lang="en-US" sz="1800" dirty="0" smtClean="0"/>
              <a:t>2</a:t>
            </a:r>
          </a:p>
          <a:p>
            <a:pPr>
              <a:buNone/>
            </a:pPr>
            <a:r>
              <a:rPr lang="ru-RU" dirty="0" smtClean="0"/>
              <a:t>Плавка (восстановление оксидов с помощью угля, водорода, угарного газа, алюминия):</a:t>
            </a:r>
          </a:p>
          <a:p>
            <a:r>
              <a:rPr lang="ru-RU" dirty="0" smtClean="0"/>
              <a:t>2</a:t>
            </a:r>
            <a:r>
              <a:rPr lang="en-US" dirty="0" err="1" smtClean="0"/>
              <a:t>CuO</a:t>
            </a:r>
            <a:r>
              <a:rPr lang="en-US" dirty="0" smtClean="0"/>
              <a:t> + C = 2Cu + CO</a:t>
            </a:r>
            <a:r>
              <a:rPr lang="en-US" sz="1800" dirty="0" smtClean="0"/>
              <a:t>2</a:t>
            </a:r>
          </a:p>
          <a:p>
            <a:r>
              <a:rPr lang="en-US" dirty="0" smtClean="0"/>
              <a:t>Cr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</a:t>
            </a:r>
            <a:r>
              <a:rPr lang="en-US" dirty="0" smtClean="0"/>
              <a:t> + 2Al = Al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</a:t>
            </a:r>
            <a:r>
              <a:rPr lang="en-US" dirty="0" smtClean="0"/>
              <a:t> + 2Cr</a:t>
            </a:r>
          </a:p>
          <a:p>
            <a:r>
              <a:rPr lang="en-US" dirty="0" smtClean="0"/>
              <a:t>SnO</a:t>
            </a:r>
            <a:r>
              <a:rPr lang="en-US" sz="1800" dirty="0" smtClean="0"/>
              <a:t>2</a:t>
            </a:r>
            <a:r>
              <a:rPr lang="en-US" dirty="0" smtClean="0"/>
              <a:t> + C = CO</a:t>
            </a:r>
            <a:r>
              <a:rPr lang="en-US" sz="18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Sn</a:t>
            </a:r>
            <a:endParaRPr lang="en-US" dirty="0" smtClean="0"/>
          </a:p>
          <a:p>
            <a:r>
              <a:rPr lang="en-US" dirty="0" smtClean="0"/>
              <a:t>Fe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</a:t>
            </a:r>
            <a:r>
              <a:rPr lang="en-US" dirty="0" smtClean="0"/>
              <a:t> + 3CO = 3CO</a:t>
            </a:r>
            <a:r>
              <a:rPr lang="en-US" sz="1800" dirty="0" smtClean="0"/>
              <a:t>2</a:t>
            </a:r>
            <a:r>
              <a:rPr lang="en-US" dirty="0" smtClean="0"/>
              <a:t> + 2Fe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279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Нахождение металлов в природе. </vt:lpstr>
      <vt:lpstr>Слайд 2</vt:lpstr>
      <vt:lpstr>Слайд 3</vt:lpstr>
      <vt:lpstr>Слайд 4</vt:lpstr>
      <vt:lpstr>Слайд 5</vt:lpstr>
      <vt:lpstr>Руды</vt:lpstr>
      <vt:lpstr>Металлургия.</vt:lpstr>
      <vt:lpstr>Пирометаллургия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металлов в природе. </dc:title>
  <dc:creator>Кристина</dc:creator>
  <cp:lastModifiedBy>Кристина</cp:lastModifiedBy>
  <cp:revision>13</cp:revision>
  <dcterms:created xsi:type="dcterms:W3CDTF">2017-10-10T15:39:37Z</dcterms:created>
  <dcterms:modified xsi:type="dcterms:W3CDTF">2018-02-06T19:30:41Z</dcterms:modified>
</cp:coreProperties>
</file>