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46F237-E0D0-4D1D-8855-C007CBCC5FF5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96A43E1-6114-4298-8B3F-0D2548FB1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Соединения серы.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Сера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180">
            <a:off x="267466" y="1316185"/>
            <a:ext cx="4038600" cy="302895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Сера (лат.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Sulfur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химический элемент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VIA 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группы, третьего периода периодической системы химических элементов с атомным номером 16. Атомная масса 32,066. Наиболее характерны степени окисления -2, +4, +6 (валентности соответственно </a:t>
            </a: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</a:rPr>
              <a:t>II, IV, VI</a:t>
            </a:r>
            <a:r>
              <a:rPr lang="ru-RU" sz="3400" b="1" dirty="0" smtClean="0">
                <a:solidFill>
                  <a:schemeClr val="tx2">
                    <a:lumMod val="75000"/>
                  </a:schemeClr>
                </a:solidFill>
              </a:rPr>
              <a:t>). Сера относится к числу неметаллов. В свободном виде сера представляет собой желтые хрупкие кристаллы или желтый порошок.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Физические свойства серы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1" y="1142984"/>
            <a:ext cx="7786742" cy="571501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Сера существует в виде нескольких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аллотропных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модификаций, отличающихся составом и строением. Обычная кристаллическая сера – вещество желтого цвета. Сера не растворима в воде и даже не смачивается ей, поэтому порошок серы плавает на поверхности воды, хотя плотность серы 2,07 г/см3 (что в два раза больше плотности воды).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00570"/>
            <a:ext cx="3810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Химические свойства серы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1" y="1785926"/>
            <a:ext cx="3253199" cy="35004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9" y="1857364"/>
            <a:ext cx="2643207" cy="35004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3" y="714357"/>
            <a:ext cx="73581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Сера взаимодействует с большинством простых веществ и многими сложными веществами. Она реагирует со многими металлами, кроме золота и платины, проявляя при этом окислительные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свойства: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Hg + S = </a:t>
            </a:r>
            <a:r>
              <a:rPr lang="en-US" sz="2400" b="1" i="1" dirty="0" err="1" smtClean="0">
                <a:solidFill>
                  <a:schemeClr val="tx2">
                    <a:lumMod val="75000"/>
                  </a:schemeClr>
                </a:solidFill>
              </a:rPr>
              <a:t>HgS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родуктом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такого взаимодействия является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сульфид.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Окислительные свойства серы проявляются и в реакциях с некоторыми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неметаллами: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400" b="1" i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+ S = H</a:t>
            </a:r>
            <a:r>
              <a:rPr lang="en-US" sz="2400" b="1" i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S </a:t>
            </a:r>
          </a:p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Восстановительные свойства серы проявляются при взаимодействии с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кислородом: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S + O</a:t>
            </a:r>
            <a:r>
              <a:rPr lang="en-US" sz="2400" b="1" i="1" baseline="-25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= SO</a:t>
            </a:r>
            <a:r>
              <a:rPr lang="en-US" sz="2400" b="1" i="1" baseline="-25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2" y="188640"/>
            <a:ext cx="344006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1" y="642919"/>
            <a:ext cx="3478563" cy="262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1" y="3567947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Сера в природе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5" y="4214819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Сера относится к распространенным элементам(около 0,05% от массы земной коры). Она встречается как в виде самородной серы, так и в составе минералов и горных пород: сульфидов и сульфатов. Сера также входит в живые организмы в составе белков.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42048" cy="8572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Применение серы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357298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1428736"/>
            <a:ext cx="1785951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3" y="1428737"/>
            <a:ext cx="1905000" cy="20669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3571877"/>
            <a:ext cx="7358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Серу применяют для производства серной кислоты, вулканизации каучука, как фунгицид в сельском хозяйстве и как сера коллоидная — лекарственный препарат. Также сера в составе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серобитумных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композиций применяется для получения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сероасфальта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, а в качестве заместителя портландцемента — для получения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серобетона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5429264"/>
            <a:ext cx="1857388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214290"/>
            <a:ext cx="7143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Соединения серы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397000"/>
          <a:ext cx="69056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884"/>
                <a:gridCol w="2301884"/>
                <a:gridCol w="23018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Оксиды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Кислоты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2000241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Оксид серы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IV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Оксид серы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VI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071678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Сульфаты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Сульфиты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Сульфиды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214554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Серная кислота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Сернистая кислота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Сероводород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9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Пирит – «огненный камень» (соединение серы в природе)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2" descr="Картинка 10 из 37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3595202" cy="4337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Картинка 64 из 374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3709336" cy="4337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326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Соединения серы.</vt:lpstr>
      <vt:lpstr>Сера</vt:lpstr>
      <vt:lpstr>Физические свойства серы</vt:lpstr>
      <vt:lpstr>Химические свойства серы</vt:lpstr>
      <vt:lpstr>Слайд 5</vt:lpstr>
      <vt:lpstr>Слайд 6</vt:lpstr>
      <vt:lpstr>Применение серы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«Основные соединения серы»</dc:title>
  <dc:creator>33</dc:creator>
  <cp:lastModifiedBy>Кристина</cp:lastModifiedBy>
  <cp:revision>18</cp:revision>
  <dcterms:created xsi:type="dcterms:W3CDTF">2017-12-19T17:41:35Z</dcterms:created>
  <dcterms:modified xsi:type="dcterms:W3CDTF">2018-02-06T19:30:13Z</dcterms:modified>
</cp:coreProperties>
</file>