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5" r:id="rId2"/>
    <p:sldId id="283" r:id="rId3"/>
    <p:sldId id="257" r:id="rId4"/>
    <p:sldId id="256" r:id="rId5"/>
    <p:sldId id="258" r:id="rId6"/>
    <p:sldId id="259" r:id="rId7"/>
    <p:sldId id="263" r:id="rId8"/>
    <p:sldId id="286" r:id="rId9"/>
    <p:sldId id="281" r:id="rId10"/>
    <p:sldId id="287" r:id="rId11"/>
    <p:sldId id="288" r:id="rId12"/>
    <p:sldId id="289" r:id="rId13"/>
    <p:sldId id="260" r:id="rId14"/>
    <p:sldId id="282" r:id="rId15"/>
    <p:sldId id="264" r:id="rId16"/>
    <p:sldId id="261" r:id="rId17"/>
    <p:sldId id="262" r:id="rId18"/>
    <p:sldId id="265" r:id="rId19"/>
    <p:sldId id="29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02" autoAdjust="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83;&#1077;&#1085;&#1086;&#1082;\Desktop\&#1052;&#1059;&#1047;&#1067;&#1050;&#1040;\chris_rea_-_gitara_i_saksofon_(zv.fm)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ris_rea_-_gitara_i_saksofon_(zv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500034" y="6286520"/>
            <a:ext cx="304800" cy="3048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57158" y="1928802"/>
            <a:ext cx="8458200" cy="1222375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Нашим  мамам посвящается</a:t>
            </a:r>
            <a:endParaRPr lang="ru-RU" sz="6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 б класс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2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93.jpg"/>
          <p:cNvPicPr>
            <a:picLocks noChangeAspect="1"/>
          </p:cNvPicPr>
          <p:nvPr/>
        </p:nvPicPr>
        <p:blipFill>
          <a:blip r:embed="rId2" cstate="print"/>
          <a:srcRect l="23438" r="24218"/>
          <a:stretch>
            <a:fillRect/>
          </a:stretch>
        </p:blipFill>
        <p:spPr>
          <a:xfrm>
            <a:off x="285720" y="357167"/>
            <a:ext cx="4105516" cy="5214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 rot="21404279">
            <a:off x="1347974" y="2959658"/>
            <a:ext cx="11430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</a:t>
            </a:r>
            <a:endParaRPr lang="ru-RU" sz="13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" name="Рисунок 4" descr="DSC_0035.jpg"/>
          <p:cNvPicPr>
            <a:picLocks noChangeAspect="1"/>
          </p:cNvPicPr>
          <p:nvPr/>
        </p:nvPicPr>
        <p:blipFill>
          <a:blip r:embed="rId3" cstate="print"/>
          <a:srcRect l="10472" r="31099"/>
          <a:stretch>
            <a:fillRect/>
          </a:stretch>
        </p:blipFill>
        <p:spPr>
          <a:xfrm>
            <a:off x="4857752" y="1571612"/>
            <a:ext cx="4080557" cy="4643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 rot="20571815">
            <a:off x="5725596" y="3508340"/>
            <a:ext cx="13573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66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</a:t>
            </a:r>
            <a:endParaRPr lang="ru-RU" sz="13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66F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_0057.jpg"/>
          <p:cNvPicPr>
            <a:picLocks noChangeAspect="1"/>
          </p:cNvPicPr>
          <p:nvPr/>
        </p:nvPicPr>
        <p:blipFill>
          <a:blip r:embed="rId2" cstate="print"/>
          <a:srcRect l="15625" r="16406"/>
          <a:stretch>
            <a:fillRect/>
          </a:stretch>
        </p:blipFill>
        <p:spPr>
          <a:xfrm>
            <a:off x="214282" y="214290"/>
            <a:ext cx="5143536" cy="5031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928662" y="2928934"/>
            <a:ext cx="7858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</a:t>
            </a:r>
            <a:endParaRPr lang="ru-RU" sz="11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" name="Рисунок 4" descr="DSC_0107.jpg"/>
          <p:cNvPicPr>
            <a:picLocks noChangeAspect="1"/>
          </p:cNvPicPr>
          <p:nvPr/>
        </p:nvPicPr>
        <p:blipFill>
          <a:blip r:embed="rId3" cstate="print"/>
          <a:srcRect l="23438" r="31250"/>
          <a:stretch>
            <a:fillRect/>
          </a:stretch>
        </p:blipFill>
        <p:spPr>
          <a:xfrm>
            <a:off x="5643572" y="1000108"/>
            <a:ext cx="3310603" cy="4857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6786578" y="3643314"/>
            <a:ext cx="7858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е</a:t>
            </a:r>
            <a:endParaRPr lang="ru-RU" sz="11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76.jpg"/>
          <p:cNvPicPr>
            <a:picLocks noChangeAspect="1"/>
          </p:cNvPicPr>
          <p:nvPr/>
        </p:nvPicPr>
        <p:blipFill>
          <a:blip r:embed="rId2" cstate="print"/>
          <a:srcRect l="17187" t="3525" r="39844"/>
          <a:stretch>
            <a:fillRect/>
          </a:stretch>
        </p:blipFill>
        <p:spPr>
          <a:xfrm>
            <a:off x="285720" y="1428736"/>
            <a:ext cx="3280400" cy="4897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785786" y="3714752"/>
            <a:ext cx="1000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</a:t>
            </a:r>
            <a:endParaRPr lang="ru-RU" sz="9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6" name="Рисунок 5" descr="DSC_0106.jpg"/>
          <p:cNvPicPr>
            <a:picLocks noChangeAspect="1"/>
          </p:cNvPicPr>
          <p:nvPr/>
        </p:nvPicPr>
        <p:blipFill>
          <a:blip r:embed="rId3" cstate="print"/>
          <a:srcRect l="11718" t="7700" r="10937" b="1825"/>
          <a:stretch>
            <a:fillRect/>
          </a:stretch>
        </p:blipFill>
        <p:spPr>
          <a:xfrm>
            <a:off x="3714744" y="285728"/>
            <a:ext cx="5204768" cy="4048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 rot="21369230">
            <a:off x="5715008" y="2357430"/>
            <a:ext cx="7858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и</a:t>
            </a:r>
            <a:endParaRPr lang="ru-RU" sz="11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0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297" r="15437"/>
          <a:stretch>
            <a:fillRect/>
          </a:stretch>
        </p:blipFill>
        <p:spPr>
          <a:xfrm>
            <a:off x="285720" y="285728"/>
            <a:ext cx="4714908" cy="452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DSC_0075.jpg"/>
          <p:cNvPicPr>
            <a:picLocks noChangeAspect="1"/>
          </p:cNvPicPr>
          <p:nvPr/>
        </p:nvPicPr>
        <p:blipFill>
          <a:blip r:embed="rId3" cstate="print"/>
          <a:srcRect l="14062" t="8875" r="37500"/>
          <a:stretch>
            <a:fillRect/>
          </a:stretch>
        </p:blipFill>
        <p:spPr>
          <a:xfrm>
            <a:off x="4572000" y="1142984"/>
            <a:ext cx="4226246" cy="5286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 rot="21367269">
            <a:off x="1337061" y="2979393"/>
            <a:ext cx="164307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</a:t>
            </a:r>
            <a:endParaRPr lang="ru-RU" sz="11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6380" y="3714752"/>
            <a:ext cx="7858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ы</a:t>
            </a:r>
            <a:endParaRPr lang="ru-RU" sz="8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SC_0111.JPG"/>
          <p:cNvPicPr>
            <a:picLocks noChangeAspect="1"/>
          </p:cNvPicPr>
          <p:nvPr/>
        </p:nvPicPr>
        <p:blipFill>
          <a:blip r:embed="rId2" cstate="print"/>
          <a:srcRect l="26562" t="10050" r="30469" b="3000"/>
          <a:stretch>
            <a:fillRect/>
          </a:stretch>
        </p:blipFill>
        <p:spPr>
          <a:xfrm>
            <a:off x="2786050" y="1714488"/>
            <a:ext cx="3214710" cy="43252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_00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1100" r="30130"/>
          <a:stretch>
            <a:fillRect/>
          </a:stretch>
        </p:blipFill>
        <p:spPr>
          <a:xfrm>
            <a:off x="5322186" y="285728"/>
            <a:ext cx="3536093" cy="4000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SC_0014.jpg"/>
          <p:cNvPicPr>
            <a:picLocks noChangeAspect="1"/>
          </p:cNvPicPr>
          <p:nvPr/>
        </p:nvPicPr>
        <p:blipFill>
          <a:blip r:embed="rId4" cstate="print"/>
          <a:srcRect l="22656" t="8875" r="29687"/>
          <a:stretch>
            <a:fillRect/>
          </a:stretch>
        </p:blipFill>
        <p:spPr>
          <a:xfrm>
            <a:off x="428597" y="285729"/>
            <a:ext cx="3202846" cy="407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2071670" y="2428868"/>
            <a:ext cx="7858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</a:t>
            </a:r>
            <a:endParaRPr lang="ru-RU" sz="11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43372" y="3786190"/>
            <a:ext cx="85725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66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</a:t>
            </a:r>
            <a:endParaRPr lang="ru-RU" sz="11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66F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16" y="2285992"/>
            <a:ext cx="6429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</a:t>
            </a:r>
            <a:endParaRPr lang="ru-RU" sz="9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0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753" r="38526"/>
          <a:stretch>
            <a:fillRect/>
          </a:stretch>
        </p:blipFill>
        <p:spPr>
          <a:xfrm>
            <a:off x="214282" y="214290"/>
            <a:ext cx="3929090" cy="452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DSC_0098.jpg"/>
          <p:cNvPicPr>
            <a:picLocks noChangeAspect="1"/>
          </p:cNvPicPr>
          <p:nvPr/>
        </p:nvPicPr>
        <p:blipFill>
          <a:blip r:embed="rId3" cstate="print"/>
          <a:srcRect l="5468" r="37500"/>
          <a:stretch>
            <a:fillRect/>
          </a:stretch>
        </p:blipFill>
        <p:spPr>
          <a:xfrm>
            <a:off x="4286248" y="1237758"/>
            <a:ext cx="4643470" cy="5413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 rot="21170665">
            <a:off x="1827392" y="2327682"/>
            <a:ext cx="7858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</a:t>
            </a:r>
            <a:endParaRPr lang="ru-RU" sz="11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00826" y="4572008"/>
            <a:ext cx="128588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ч</a:t>
            </a:r>
            <a:endParaRPr lang="ru-RU" sz="11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_0087.jpg"/>
          <p:cNvPicPr>
            <a:picLocks noChangeAspect="1"/>
          </p:cNvPicPr>
          <p:nvPr/>
        </p:nvPicPr>
        <p:blipFill>
          <a:blip r:embed="rId2" cstate="print"/>
          <a:srcRect l="20312" r="39062" b="22975"/>
          <a:stretch>
            <a:fillRect/>
          </a:stretch>
        </p:blipFill>
        <p:spPr>
          <a:xfrm>
            <a:off x="357158" y="2857496"/>
            <a:ext cx="2978087" cy="3754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SC_0082.jpg"/>
          <p:cNvPicPr>
            <a:picLocks noChangeAspect="1"/>
          </p:cNvPicPr>
          <p:nvPr/>
        </p:nvPicPr>
        <p:blipFill>
          <a:blip r:embed="rId3" cstate="print"/>
          <a:srcRect l="7031" r="42969"/>
          <a:stretch>
            <a:fillRect/>
          </a:stretch>
        </p:blipFill>
        <p:spPr>
          <a:xfrm>
            <a:off x="5715008" y="285728"/>
            <a:ext cx="3062141" cy="4071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Содержимое 3" descr="DSC_010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7951" r="14388"/>
          <a:stretch>
            <a:fillRect/>
          </a:stretch>
        </p:blipFill>
        <p:spPr>
          <a:xfrm>
            <a:off x="2571736" y="1785926"/>
            <a:ext cx="3867915" cy="3311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 rot="21156479">
            <a:off x="928662" y="4744533"/>
            <a:ext cx="1000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е</a:t>
            </a:r>
            <a:endParaRPr lang="ru-RU" sz="9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 rot="21447746">
            <a:off x="4100896" y="3029907"/>
            <a:ext cx="683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</a:t>
            </a:r>
            <a:endParaRPr lang="ru-RU" sz="9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137875">
            <a:off x="6887500" y="2061700"/>
            <a:ext cx="714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66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ь</a:t>
            </a:r>
            <a:endParaRPr lang="ru-RU" sz="9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66F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8" descr="DSC_0037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r="14195"/>
          <a:stretch>
            <a:fillRect/>
          </a:stretch>
        </p:blipFill>
        <p:spPr>
          <a:xfrm>
            <a:off x="214282" y="714356"/>
            <a:ext cx="4701535" cy="3643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DSC_0108.jpg"/>
          <p:cNvPicPr>
            <a:picLocks noChangeAspect="1"/>
          </p:cNvPicPr>
          <p:nvPr/>
        </p:nvPicPr>
        <p:blipFill>
          <a:blip r:embed="rId3" cstate="print"/>
          <a:srcRect l="22656" t="4700" r="32031"/>
          <a:stretch>
            <a:fillRect/>
          </a:stretch>
        </p:blipFill>
        <p:spPr>
          <a:xfrm>
            <a:off x="4643438" y="285728"/>
            <a:ext cx="4143404" cy="5794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 rot="21026893">
            <a:off x="2072025" y="2526868"/>
            <a:ext cx="6429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л</a:t>
            </a:r>
            <a:endParaRPr lang="ru-RU" sz="9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0760" y="3643314"/>
            <a:ext cx="928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ю</a:t>
            </a:r>
            <a:endParaRPr lang="ru-RU" sz="9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011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l="25792" t="6699" r="31179"/>
          <a:stretch>
            <a:fillRect/>
          </a:stretch>
        </p:blipFill>
        <p:spPr>
          <a:xfrm>
            <a:off x="0" y="357166"/>
            <a:ext cx="3071813" cy="4429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357290" y="2643182"/>
            <a:ext cx="857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</a:t>
            </a:r>
            <a:endParaRPr lang="ru-RU" sz="9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6" name="Рисунок 5" descr="DSC_0065.jpg"/>
          <p:cNvPicPr>
            <a:picLocks noChangeAspect="1"/>
          </p:cNvPicPr>
          <p:nvPr/>
        </p:nvPicPr>
        <p:blipFill>
          <a:blip r:embed="rId3" cstate="print"/>
          <a:srcRect l="27344" t="14750" r="35937" b="10050"/>
          <a:stretch>
            <a:fillRect/>
          </a:stretch>
        </p:blipFill>
        <p:spPr>
          <a:xfrm>
            <a:off x="2500298" y="1500174"/>
            <a:ext cx="3357586" cy="457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 rot="620588">
            <a:off x="4421935" y="3402526"/>
            <a:ext cx="6429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66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и</a:t>
            </a:r>
            <a:endParaRPr lang="ru-RU" sz="9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66F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8" name="Рисунок 7" descr="DSC_0100.jpg"/>
          <p:cNvPicPr>
            <a:picLocks noChangeAspect="1"/>
          </p:cNvPicPr>
          <p:nvPr/>
        </p:nvPicPr>
        <p:blipFill>
          <a:blip r:embed="rId4" cstate="print"/>
          <a:srcRect l="48437" r="6250" b="7700"/>
          <a:stretch>
            <a:fillRect/>
          </a:stretch>
        </p:blipFill>
        <p:spPr>
          <a:xfrm>
            <a:off x="5500694" y="285728"/>
            <a:ext cx="3459262" cy="4685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6215074" y="3214686"/>
            <a:ext cx="928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</a:t>
            </a:r>
            <a:endParaRPr lang="ru-RU" sz="9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58082" y="2928934"/>
            <a:ext cx="64294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!</a:t>
            </a:r>
            <a:endParaRPr lang="ru-RU" sz="11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20" y="2786058"/>
            <a:ext cx="8686800" cy="841375"/>
          </a:xfrm>
        </p:spPr>
        <p:txBody>
          <a:bodyPr>
            <a:noAutofit/>
          </a:bodyPr>
          <a:lstStyle/>
          <a:p>
            <a:pPr algn="ctr"/>
            <a:r>
              <a:rPr lang="ru-RU" sz="9600" b="1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66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Спасибо </a:t>
            </a:r>
            <a:br>
              <a:rPr lang="ru-RU" sz="9600" b="1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66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</a:br>
            <a:r>
              <a:rPr lang="ru-RU" sz="9600" b="1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66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 за  внимание</a:t>
            </a:r>
            <a:endParaRPr lang="ru-RU" sz="9600" b="1" cap="none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66F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SC_0111.JPG"/>
          <p:cNvPicPr>
            <a:picLocks noChangeAspect="1"/>
          </p:cNvPicPr>
          <p:nvPr/>
        </p:nvPicPr>
        <p:blipFill>
          <a:blip r:embed="rId2" cstate="print"/>
          <a:srcRect l="28906" t="11225" r="32031"/>
          <a:stretch>
            <a:fillRect/>
          </a:stretch>
        </p:blipFill>
        <p:spPr>
          <a:xfrm>
            <a:off x="3000364" y="2000240"/>
            <a:ext cx="2643206" cy="3994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Содержимое 4" descr="DSC_002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7396" r="24883"/>
          <a:stretch>
            <a:fillRect/>
          </a:stretch>
        </p:blipFill>
        <p:spPr>
          <a:xfrm>
            <a:off x="214282" y="285728"/>
            <a:ext cx="3286898" cy="378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 rot="840797">
            <a:off x="2218629" y="2272753"/>
            <a:ext cx="12829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</a:t>
            </a:r>
            <a:endParaRPr lang="ru-RU" sz="11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5" name="Рисунок 14" descr="DSC_0029.jpg"/>
          <p:cNvPicPr>
            <a:picLocks noChangeAspect="1"/>
          </p:cNvPicPr>
          <p:nvPr/>
        </p:nvPicPr>
        <p:blipFill>
          <a:blip r:embed="rId4" cstate="print"/>
          <a:srcRect l="30469" t="8875" r="14062"/>
          <a:stretch>
            <a:fillRect/>
          </a:stretch>
        </p:blipFill>
        <p:spPr>
          <a:xfrm>
            <a:off x="5429256" y="357166"/>
            <a:ext cx="3400892" cy="3714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TextBox 21"/>
          <p:cNvSpPr txBox="1"/>
          <p:nvPr/>
        </p:nvSpPr>
        <p:spPr>
          <a:xfrm rot="21213282">
            <a:off x="7072330" y="1714488"/>
            <a:ext cx="7858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</a:t>
            </a:r>
            <a:endParaRPr lang="ru-RU" sz="11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00496" y="3571876"/>
            <a:ext cx="7911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</a:t>
            </a:r>
            <a:endParaRPr lang="ru-RU" sz="11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0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8941" r="21734"/>
          <a:stretch>
            <a:fillRect/>
          </a:stretch>
        </p:blipFill>
        <p:spPr>
          <a:xfrm>
            <a:off x="285720" y="214290"/>
            <a:ext cx="3357586" cy="452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DSC_0107.jpg"/>
          <p:cNvPicPr>
            <a:picLocks noChangeAspect="1"/>
          </p:cNvPicPr>
          <p:nvPr/>
        </p:nvPicPr>
        <p:blipFill>
          <a:blip r:embed="rId3" cstate="print"/>
          <a:srcRect l="19531" r="28906"/>
          <a:stretch>
            <a:fillRect/>
          </a:stretch>
        </p:blipFill>
        <p:spPr>
          <a:xfrm>
            <a:off x="4847527" y="571480"/>
            <a:ext cx="4296473" cy="5540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 rot="21395485">
            <a:off x="1500166" y="2143116"/>
            <a:ext cx="92869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</a:t>
            </a:r>
            <a:endParaRPr lang="ru-RU" sz="11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00760" y="4000504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572264" y="3857628"/>
            <a:ext cx="857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</a:t>
            </a:r>
            <a:endParaRPr lang="ru-RU" sz="8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DSC_00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7393"/>
          <a:stretch>
            <a:fillRect/>
          </a:stretch>
        </p:blipFill>
        <p:spPr>
          <a:xfrm>
            <a:off x="428595" y="500042"/>
            <a:ext cx="4615287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DSC_0040.jpg"/>
          <p:cNvPicPr>
            <a:picLocks noChangeAspect="1"/>
          </p:cNvPicPr>
          <p:nvPr/>
        </p:nvPicPr>
        <p:blipFill>
          <a:blip r:embed="rId3" cstate="print"/>
          <a:srcRect l="10156" r="17968"/>
          <a:stretch>
            <a:fillRect/>
          </a:stretch>
        </p:blipFill>
        <p:spPr>
          <a:xfrm>
            <a:off x="3786182" y="2000240"/>
            <a:ext cx="4873346" cy="4508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 rot="20846430">
            <a:off x="2088891" y="2450450"/>
            <a:ext cx="7858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</a:t>
            </a:r>
            <a:endParaRPr lang="ru-RU" sz="11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 rot="20777196">
            <a:off x="5857884" y="4731332"/>
            <a:ext cx="100013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</a:t>
            </a:r>
            <a:endParaRPr lang="ru-RU" sz="11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0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1594" r="13338"/>
          <a:stretch>
            <a:fillRect/>
          </a:stretch>
        </p:blipFill>
        <p:spPr>
          <a:xfrm>
            <a:off x="4929190" y="214290"/>
            <a:ext cx="3929090" cy="4014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DSC_0096.jpg"/>
          <p:cNvPicPr>
            <a:picLocks noChangeAspect="1"/>
          </p:cNvPicPr>
          <p:nvPr/>
        </p:nvPicPr>
        <p:blipFill>
          <a:blip r:embed="rId3" cstate="print"/>
          <a:srcRect l="25781" r="28906" b="4175"/>
          <a:stretch>
            <a:fillRect/>
          </a:stretch>
        </p:blipFill>
        <p:spPr>
          <a:xfrm>
            <a:off x="500034" y="357166"/>
            <a:ext cx="4143404" cy="5825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357422" y="3786190"/>
            <a:ext cx="85725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66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л</a:t>
            </a:r>
            <a:endParaRPr lang="ru-RU" sz="11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66F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rot="455414">
            <a:off x="5715008" y="2653065"/>
            <a:ext cx="714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я</a:t>
            </a:r>
            <a:endParaRPr lang="ru-RU" sz="9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0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7396" r="31180"/>
          <a:stretch>
            <a:fillRect/>
          </a:stretch>
        </p:blipFill>
        <p:spPr>
          <a:xfrm>
            <a:off x="285720" y="214290"/>
            <a:ext cx="4071966" cy="5264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SC_0094.jpg"/>
          <p:cNvPicPr>
            <a:picLocks noChangeAspect="1"/>
          </p:cNvPicPr>
          <p:nvPr/>
        </p:nvPicPr>
        <p:blipFill>
          <a:blip r:embed="rId3" cstate="print"/>
          <a:srcRect l="25000" t="5350" r="28125" b="5350"/>
          <a:stretch>
            <a:fillRect/>
          </a:stretch>
        </p:blipFill>
        <p:spPr>
          <a:xfrm>
            <a:off x="4572000" y="1071546"/>
            <a:ext cx="4286280" cy="542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 rot="21269380">
            <a:off x="1801571" y="3401278"/>
            <a:ext cx="100013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е</a:t>
            </a:r>
            <a:endParaRPr lang="ru-RU" sz="11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8" y="3929066"/>
            <a:ext cx="10715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</a:t>
            </a:r>
            <a:endParaRPr lang="ru-RU" sz="9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SC_0102.jpg"/>
          <p:cNvPicPr>
            <a:picLocks noChangeAspect="1"/>
          </p:cNvPicPr>
          <p:nvPr/>
        </p:nvPicPr>
        <p:blipFill>
          <a:blip r:embed="rId2" cstate="print"/>
          <a:srcRect l="6250" t="6525"/>
          <a:stretch>
            <a:fillRect/>
          </a:stretch>
        </p:blipFill>
        <p:spPr>
          <a:xfrm>
            <a:off x="285720" y="357166"/>
            <a:ext cx="8620708" cy="5715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 rot="369325">
            <a:off x="3166408" y="2905853"/>
            <a:ext cx="107157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</a:t>
            </a:r>
            <a:endParaRPr lang="ru-RU" sz="199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DSC_0085.jpg"/>
          <p:cNvPicPr>
            <a:picLocks noChangeAspect="1"/>
          </p:cNvPicPr>
          <p:nvPr/>
        </p:nvPicPr>
        <p:blipFill>
          <a:blip r:embed="rId2" cstate="print"/>
          <a:srcRect l="29990" r="19636"/>
          <a:stretch>
            <a:fillRect/>
          </a:stretch>
        </p:blipFill>
        <p:spPr>
          <a:xfrm>
            <a:off x="4500562" y="214290"/>
            <a:ext cx="4214842" cy="5563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DSC_0101.jpg"/>
          <p:cNvPicPr>
            <a:picLocks noChangeAspect="1"/>
          </p:cNvPicPr>
          <p:nvPr/>
        </p:nvPicPr>
        <p:blipFill>
          <a:blip r:embed="rId3" cstate="print"/>
          <a:srcRect l="3125" r="57031"/>
          <a:stretch>
            <a:fillRect/>
          </a:stretch>
        </p:blipFill>
        <p:spPr>
          <a:xfrm>
            <a:off x="357158" y="428604"/>
            <a:ext cx="3571900" cy="5722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 rot="21395365">
            <a:off x="1554289" y="3898478"/>
            <a:ext cx="14287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</a:t>
            </a:r>
            <a:endParaRPr lang="ru-RU" sz="11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375906">
            <a:off x="6798228" y="2756708"/>
            <a:ext cx="857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66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</a:t>
            </a:r>
            <a:endParaRPr lang="ru-RU" sz="9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66F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_0006.jpg"/>
          <p:cNvPicPr>
            <a:picLocks noChangeAspect="1"/>
          </p:cNvPicPr>
          <p:nvPr/>
        </p:nvPicPr>
        <p:blipFill>
          <a:blip r:embed="rId2" cstate="print"/>
          <a:srcRect l="27344" r="22656"/>
          <a:stretch>
            <a:fillRect/>
          </a:stretch>
        </p:blipFill>
        <p:spPr>
          <a:xfrm>
            <a:off x="357158" y="357166"/>
            <a:ext cx="3814245" cy="5072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DSC_0008.jpg"/>
          <p:cNvPicPr>
            <a:picLocks noChangeAspect="1"/>
          </p:cNvPicPr>
          <p:nvPr/>
        </p:nvPicPr>
        <p:blipFill>
          <a:blip r:embed="rId3" cstate="print"/>
          <a:srcRect l="25781" t="5350" r="25000"/>
          <a:stretch>
            <a:fillRect/>
          </a:stretch>
        </p:blipFill>
        <p:spPr>
          <a:xfrm>
            <a:off x="4572000" y="1214422"/>
            <a:ext cx="4165366" cy="5325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 rot="21263578">
            <a:off x="1660690" y="2962869"/>
            <a:ext cx="7858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е</a:t>
            </a:r>
            <a:endParaRPr lang="ru-RU" sz="11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rot="557372">
            <a:off x="6621896" y="3630775"/>
            <a:ext cx="857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</a:t>
            </a:r>
            <a:endParaRPr lang="ru-RU" sz="9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357</TotalTime>
  <Words>45</Words>
  <PresentationFormat>Экран (4:3)</PresentationFormat>
  <Paragraphs>41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Трек</vt:lpstr>
      <vt:lpstr>Нашим  мамам посвящается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Спасибо   за 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ленок</dc:creator>
  <cp:lastModifiedBy>ленок</cp:lastModifiedBy>
  <cp:revision>39</cp:revision>
  <dcterms:created xsi:type="dcterms:W3CDTF">2017-11-26T16:58:37Z</dcterms:created>
  <dcterms:modified xsi:type="dcterms:W3CDTF">2017-12-04T19:51:58Z</dcterms:modified>
</cp:coreProperties>
</file>