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1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83;&#1077;&#1085;&#1086;&#1082;\Desktop\&#1042;&#1054;&#1051;&#1046;&#1057;&#1050;&#1048;&#1049;\ttrai_tibor__szcs_antal_gbor_-_latin_qeen_(zf.fm)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28596" y="2071678"/>
            <a:ext cx="8229600" cy="1828800"/>
          </a:xfrm>
        </p:spPr>
        <p:txBody>
          <a:bodyPr>
            <a:noAutofit/>
          </a:bodyPr>
          <a:lstStyle/>
          <a:p>
            <a:r>
              <a:rPr lang="ru-RU" sz="600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Bookman Old Style" pitchFamily="18" charset="0"/>
              </a:rPr>
              <a:t>НАШ ВОЯЖ НА «ВОЛЖСКИЙ ПЕКАРЬ»</a:t>
            </a:r>
            <a:endParaRPr lang="ru-RU" sz="6000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Bookman Old Style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ttrai_tibor__szcs_antal_gbor_-_latin_qeen_(zf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28596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080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1" y="2787084"/>
            <a:ext cx="5643602" cy="3756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Содержимое 3" descr="DSC0804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143372" y="285729"/>
            <a:ext cx="4787142" cy="3186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8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16" y="2786058"/>
            <a:ext cx="5648324" cy="3760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804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19828" b="594"/>
          <a:stretch>
            <a:fillRect/>
          </a:stretch>
        </p:blipFill>
        <p:spPr>
          <a:xfrm>
            <a:off x="357158" y="285728"/>
            <a:ext cx="4067845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80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93110"/>
            <a:ext cx="8574061" cy="5707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80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3" y="214291"/>
            <a:ext cx="4721830" cy="3143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DSC08057.JPG"/>
          <p:cNvPicPr>
            <a:picLocks noChangeAspect="1"/>
          </p:cNvPicPr>
          <p:nvPr/>
        </p:nvPicPr>
        <p:blipFill>
          <a:blip r:embed="rId3" cstate="print"/>
          <a:srcRect l="6250" t="33570" r="6250"/>
          <a:stretch>
            <a:fillRect/>
          </a:stretch>
        </p:blipFill>
        <p:spPr>
          <a:xfrm>
            <a:off x="1285852" y="2789908"/>
            <a:ext cx="7286676" cy="3682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80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276" y="524924"/>
            <a:ext cx="8688442" cy="5783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80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-811006" y="1239578"/>
            <a:ext cx="6133744" cy="4083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DSC080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461624" y="1324665"/>
            <a:ext cx="6215397" cy="41375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80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8204445">
            <a:off x="3986718" y="1695126"/>
            <a:ext cx="4695315" cy="3125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DSC080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497081" y="1282845"/>
            <a:ext cx="5537829" cy="3686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80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8725820" cy="5808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80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3" y="214291"/>
            <a:ext cx="5473033" cy="3643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DSC080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5713" y="2285550"/>
            <a:ext cx="6289692" cy="4186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80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715404" cy="580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08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8618504" cy="5737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8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8511191" cy="5665807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928802"/>
            <a:ext cx="8229600" cy="1143000"/>
          </a:xfrm>
        </p:spPr>
        <p:txBody>
          <a:bodyPr>
            <a:noAutofit/>
          </a:bodyPr>
          <a:lstStyle/>
          <a:p>
            <a:r>
              <a:rPr lang="ru-RU" sz="96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Вот </a:t>
            </a:r>
            <a:br>
              <a:rPr lang="ru-RU" sz="96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96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 </a:t>
            </a:r>
            <a:br>
              <a:rPr lang="ru-RU" sz="96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96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все…</a:t>
            </a:r>
            <a:endParaRPr lang="ru-RU" sz="96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08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4971" y="2476192"/>
            <a:ext cx="6003310" cy="3996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Содержимое 3" descr="DSC0801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285728"/>
            <a:ext cx="3134414" cy="4708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DSC08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-504189" y="1289949"/>
            <a:ext cx="5580348" cy="3714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DSC08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050" y="2500306"/>
            <a:ext cx="6009604" cy="4000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08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868" y="214290"/>
            <a:ext cx="5395930" cy="3592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Содержимое 3" descr="DSC0802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-378937" y="2164830"/>
            <a:ext cx="5258403" cy="3500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80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42853"/>
            <a:ext cx="6331547" cy="4214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DSC08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2809312"/>
            <a:ext cx="5643569" cy="3756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DSC080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928934"/>
            <a:ext cx="5473033" cy="3643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Содержимое 3" descr="DSC0803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1110" b="2899"/>
          <a:stretch>
            <a:fillRect/>
          </a:stretch>
        </p:blipFill>
        <p:spPr>
          <a:xfrm>
            <a:off x="3714744" y="285728"/>
            <a:ext cx="5215771" cy="3792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DSC080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960" y="428604"/>
            <a:ext cx="8833134" cy="5880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80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190" t="24275"/>
          <a:stretch>
            <a:fillRect/>
          </a:stretch>
        </p:blipFill>
        <p:spPr>
          <a:xfrm>
            <a:off x="285720" y="214290"/>
            <a:ext cx="5715837" cy="3565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DSC08041.JPG"/>
          <p:cNvPicPr>
            <a:picLocks noChangeAspect="1"/>
          </p:cNvPicPr>
          <p:nvPr/>
        </p:nvPicPr>
        <p:blipFill>
          <a:blip r:embed="rId3" cstate="print"/>
          <a:srcRect l="14844" t="25354"/>
          <a:stretch>
            <a:fillRect/>
          </a:stretch>
        </p:blipFill>
        <p:spPr>
          <a:xfrm>
            <a:off x="2591907" y="2928934"/>
            <a:ext cx="6317608" cy="3686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73</TotalTime>
  <Words>8</Words>
  <PresentationFormat>Экран (4:3)</PresentationFormat>
  <Paragraphs>2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Апекс</vt:lpstr>
      <vt:lpstr>НАШ ВОЯЖ НА «ВОЛЖСКИЙ ПЕКАРЬ»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Вот  и  все…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 ВОЯЖ НА «ВОЛЖСКИЙ ПЕКАРЬ»</dc:title>
  <dc:creator>ленок</dc:creator>
  <cp:lastModifiedBy>ленок</cp:lastModifiedBy>
  <cp:revision>10</cp:revision>
  <dcterms:created xsi:type="dcterms:W3CDTF">2017-11-24T18:05:57Z</dcterms:created>
  <dcterms:modified xsi:type="dcterms:W3CDTF">2017-11-29T19:46:32Z</dcterms:modified>
</cp:coreProperties>
</file>