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9330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Моделирование химического процесса: свободно-радикальное замещение водорода хлором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Презентация Капустина И. 10 класс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2017 год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097901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Рекомбинации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Вместе с образованием радикалов происходит их гибель вследствие процесса рекомбинации- образования неактивной молекулы из двух радикалов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CH3* +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* = CH3Cl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* +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* =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Cl-Cl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CH3* + CH3* = CH3-CH3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782337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CH3* +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* = CH3Cl</a:t>
            </a:r>
            <a:endParaRPr lang="ru-RU" dirty="0"/>
          </a:p>
        </p:txBody>
      </p:sp>
      <p:pic>
        <p:nvPicPr>
          <p:cNvPr id="6146" name="Picture 2" descr="C:\Users\Хозяин не бей меня\Desktop\Новая папка\IMG_20171119_214419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74"/>
            <a:ext cx="5076055" cy="4106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Хозяин не бей меня\Desktop\Новая папка\IMG_20171119_214437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36668"/>
            <a:ext cx="4847038" cy="4121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305868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* +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* =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Cl-Cl</a:t>
            </a:r>
            <a:endParaRPr lang="ru-RU" dirty="0"/>
          </a:p>
        </p:txBody>
      </p:sp>
      <p:pic>
        <p:nvPicPr>
          <p:cNvPr id="7172" name="Picture 4" descr="C:\Users\Хозяин не бей меня\Desktop\Новая папка\IMG_20171119_214513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357298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Хозяин не бей меня\Desktop\Новая папка\IMG_20171119_214530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97021" y="2809267"/>
            <a:ext cx="3523712" cy="4573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9161128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Хозяин не бей меня\Desktop\Новая папка\IMG_20171119_214558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20"/>
            <a:ext cx="4933555" cy="37001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16632"/>
            <a:ext cx="3754759" cy="28663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CH3* + CH3* =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CH3-CH3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5" name="Picture 3" descr="C:\Users\Хозяин не бей меня\Desktop\Новая папка\IMG_20171119_21463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09209" y="2541898"/>
            <a:ext cx="3700165" cy="4932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485418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Ответы на вопросы: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-При УФ облучении молекула хлора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Cl-Cl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рвется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образуются заряженные радикалы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-Атомы хлора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*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атакуют молекулы метана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CH4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и отрывают себе молекулу водорода </a:t>
            </a:r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так как они заряжены ,и им нужно сбросить этот заряд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-После атаки молекула метана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CH4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превращается в радикал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CH3*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.Эта частица встречается с молекулами хлора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Cl-Cl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(а также с другими радикалами)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 образует молекулу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CH3Cl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и новый радикал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-Данная реакция –цепная ,так как одно действие вызывает  серию других ,которые впоследствии  продолжают друг друга до окончания реакции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Механизм свободно-радикальный , так как как раз из-за образования свободных радикалов вследствие передачи им энергии реакция запускается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951166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Использован учебник О.С. Габриелян Химия 10 класс 2002г</a:t>
            </a:r>
          </a:p>
          <a:p>
            <a:r>
              <a:rPr lang="ru-RU" dirty="0" smtClean="0"/>
              <a:t>Модели из пластилина </a:t>
            </a:r>
            <a:r>
              <a:rPr lang="ru-RU" smtClean="0"/>
              <a:t>и фотографии </a:t>
            </a:r>
            <a:r>
              <a:rPr lang="ru-RU" dirty="0" smtClean="0"/>
              <a:t>изготовлены обучающимся 10 класса МБОУ СШ №47 </a:t>
            </a:r>
            <a:r>
              <a:rPr lang="ru-RU" smtClean="0"/>
              <a:t>Капустиным Иваном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Вопросы, на которые мы ответим  в ходе составления реакции: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Что происходит с молекулой хлора при УФ Облучении?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-Как Ведут себя атомы хлора и почему?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-Во что превращается молекула метана после атаки? И как ведет себя образовавшаяся частица?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-Почему данная реакция называется цепной?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 механизм- свободно-радикальным?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362442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Механизм свободно-радикального замещения представлен тремя основными стадиями: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-Инициирование цепи , образование  свободных радикалов под действием источника энергии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-Развитие цепи, цепь последовательных превращений ,в результате которых образуются новые радикалы и молекулы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-Обрыв цепи,  рекомбинация ,прекращение развития цепи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480303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 имеем?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Молекула метана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CH4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 молекула хлора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Cl2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Ультрафиолетовое излучение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Хозяин не бей меня\Desktop\Новая папка\IMG_20171119_213913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43664" y="2152826"/>
            <a:ext cx="3672408" cy="4904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907262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Реакция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20323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Инициирование( запуск ) цепи превращений ,то есть образование реакции происходит в результате  того, что под действием ультрафиолетового излучения происходит разрыв связи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Cl-Cl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 молекула хлора распадется на атомы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*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+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Cl-Cl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=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*+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*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Хозяин не бей меня\Desktop\Новая папка\IMG_20171119_214101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72" y="3157088"/>
            <a:ext cx="4935077" cy="3700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798030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Реакция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4981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Образовавшиеся свободные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атомы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атакуют молекулы метана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CH4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отрывая у них атом водорода  и превращая в радикалы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CH3*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CH4+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* = CH3* +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HCl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Хозяин не бей меня\Desktop\Новая папка\IMG_20171119_214823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38" y="2694928"/>
            <a:ext cx="5550762" cy="4163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523763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Реакция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7327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Образовавшийся радикал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CH3*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сталкиваясь с молекулами хлора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Cl-Cl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разрушают  их с образованием новых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радикалов (атомов):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CH3* + Cl2 = CH3Cl +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*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Хозяин не бей меня\Desktop\Новая папка\IMG_20171119_214904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2714620"/>
            <a:ext cx="4669160" cy="3935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7456354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Хозяин не бей меня\Desktop\Новая папка\IMG_20171119_215032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" y="1"/>
            <a:ext cx="914697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913867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Развитие цепи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Вследствие образования заряженной частицы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*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предыдущей реакции вся последовательность реакций сворачивается и образует цепь из превращений, происходит развитие цепи.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Новообразовавшиеся частицы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*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атакуют Молекулы метана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CH4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,образовывая радикал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CH3*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который сталкивается с молекулой хлора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Cl-Cl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 вновь образует частицу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*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12948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254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Моделирование химического процесса: свободно-радикальное замещение водорода хлором </vt:lpstr>
      <vt:lpstr>Вопросы, на которые мы ответим  в ходе составления реакции:</vt:lpstr>
      <vt:lpstr>Механизм свободно-радикального замещения представлен тремя основными стадиями:</vt:lpstr>
      <vt:lpstr>Что имеем?</vt:lpstr>
      <vt:lpstr>Реакция</vt:lpstr>
      <vt:lpstr>Реакция </vt:lpstr>
      <vt:lpstr>Реакция</vt:lpstr>
      <vt:lpstr>Слайд 8</vt:lpstr>
      <vt:lpstr>Развитие цепи</vt:lpstr>
      <vt:lpstr>Рекомбинации</vt:lpstr>
      <vt:lpstr>CH3* + Cl* = CH3Cl</vt:lpstr>
      <vt:lpstr>Cl* + Cl* = Cl-Cl</vt:lpstr>
      <vt:lpstr>CH3* + CH3* = CH3-CH3</vt:lpstr>
      <vt:lpstr>Ответы на вопросы: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химического процесса: свободно-радикальное замещение водорода хлором</dc:title>
  <dc:creator>Иван Капустин</dc:creator>
  <cp:lastModifiedBy>User</cp:lastModifiedBy>
  <cp:revision>14</cp:revision>
  <dcterms:created xsi:type="dcterms:W3CDTF">2017-11-19T17:40:14Z</dcterms:created>
  <dcterms:modified xsi:type="dcterms:W3CDTF">2017-12-04T09:07:27Z</dcterms:modified>
</cp:coreProperties>
</file>