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258" r:id="rId4"/>
    <p:sldId id="268" r:id="rId5"/>
    <p:sldId id="260" r:id="rId6"/>
    <p:sldId id="261" r:id="rId7"/>
    <p:sldId id="262" r:id="rId8"/>
    <p:sldId id="259" r:id="rId9"/>
    <p:sldId id="266" r:id="rId10"/>
    <p:sldId id="269" r:id="rId11"/>
    <p:sldId id="270" r:id="rId12"/>
    <p:sldId id="267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50" autoAdjust="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4284C-D002-41DA-8E78-2C1D439D5059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0C80D-A9C6-4C97-8B10-FDE30E9A9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0C80D-A9C6-4C97-8B10-FDE30E9A9C9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42914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алгоритмического мышления младших школьников на уроках математики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i="1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pPr algn="r"/>
            <a:r>
              <a:rPr lang="ru-RU" i="1" dirty="0" smtClean="0">
                <a:solidFill>
                  <a:schemeClr val="tx1"/>
                </a:solidFill>
              </a:rPr>
              <a:t>МОУ СОШ№</a:t>
            </a:r>
            <a:r>
              <a:rPr lang="ru-RU" sz="3200" i="1" dirty="0" smtClean="0">
                <a:solidFill>
                  <a:schemeClr val="tx1"/>
                </a:solidFill>
              </a:rPr>
              <a:t>21</a:t>
            </a:r>
          </a:p>
          <a:p>
            <a:pPr algn="r"/>
            <a:r>
              <a:rPr lang="ru-RU" i="1" dirty="0" smtClean="0">
                <a:solidFill>
                  <a:schemeClr val="tx1"/>
                </a:solidFill>
              </a:rPr>
              <a:t>Курочк</a:t>
            </a:r>
            <a:r>
              <a:rPr lang="ru-RU" i="1" dirty="0" smtClean="0">
                <a:solidFill>
                  <a:schemeClr val="tx1"/>
                </a:solidFill>
              </a:rPr>
              <a:t>ина </a:t>
            </a:r>
            <a:r>
              <a:rPr lang="ru-RU" i="1" dirty="0" smtClean="0">
                <a:solidFill>
                  <a:schemeClr val="tx1"/>
                </a:solidFill>
              </a:rPr>
              <a:t>К. Н.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умнож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476672"/>
            <a:ext cx="5472609" cy="619268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деле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332657"/>
            <a:ext cx="4503514" cy="612068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78498"/>
          </a:xfrm>
        </p:spPr>
        <p:txBody>
          <a:bodyPr>
            <a:normAutofit/>
          </a:bodyPr>
          <a:lstStyle/>
          <a:p>
            <a:r>
              <a:rPr lang="ru-RU" b="1" dirty="0" smtClean="0"/>
              <a:t>Самостоятельно составь программу своего пути в школу. Программа должна содержать не менее 5 действий.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Алгоритм решения текстовых задач.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i="1" dirty="0" smtClean="0"/>
              <a:t>Подумайте и скажите, какие «шаги» нужно сделать, чтобы правильно решить задачу?</a:t>
            </a:r>
          </a:p>
          <a:p>
            <a:pPr>
              <a:buNone/>
            </a:pPr>
            <a:r>
              <a:rPr lang="ru-RU" b="1" dirty="0" smtClean="0"/>
              <a:t>«В школьную столовую привезли 115 рожков, 68 пирожков, а булочек столько, сколько рожков и пирожков вместе. Сколько выпечки привезли в столовую? На сколько рожков меньше, чем булочек и пирожков?»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Алгоритм решения задачи: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ознакомление с содержанием задачи;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анализ условия задачи;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поиск плана решения задачи;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составление плана решения задачи;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запись решения и ответа;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работа над задачей после ее решения.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Спасибо за внимание!</a:t>
            </a:r>
            <a:b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Всем удачного учебного года!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Содержимое 3" descr="учебный год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916832"/>
            <a:ext cx="6096000" cy="44041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Актуальность темы: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Быстрый темп развития современного общества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Компьютеризация и информатизация всех сфер человеческой деятельности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Информатизация и модернизация образования (переход на новые стандарты)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«нового»  разносторонне развитого ученика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242594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заранее заданное понятное и точное предписание возможному исполнителю совершить определенную последовательность действий для получения решения задачи за конечное число шагов.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877272"/>
            <a:ext cx="7498080" cy="371128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Умения, которые требуются во многих сферах: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Разбиение общей задачи на подзадачи;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Планирование этапов и времени своей деятельности;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Поиск информации;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Переработка и усвоение информации;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Оценка эффективности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алгоритм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332656"/>
            <a:ext cx="7056784" cy="65253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 распорядок дня:</a:t>
            </a:r>
            <a:endParaRPr lang="ru-RU" dirty="0"/>
          </a:p>
        </p:txBody>
      </p:sp>
      <p:pic>
        <p:nvPicPr>
          <p:cNvPr id="4" name="Содержимое 3" descr="алгоритм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988840"/>
            <a:ext cx="5976663" cy="38164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08012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>Раскрась листок по алгоритму.</a:t>
            </a:r>
            <a:endParaRPr lang="ru-RU" sz="4000" b="1" i="1" dirty="0"/>
          </a:p>
        </p:txBody>
      </p:sp>
      <p:pic>
        <p:nvPicPr>
          <p:cNvPr id="6" name="Содержимое 5" descr="лист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71480" y="3501008"/>
            <a:ext cx="2372520" cy="3061320"/>
          </a:xfrm>
        </p:spPr>
      </p:pic>
      <p:sp>
        <p:nvSpPr>
          <p:cNvPr id="5" name="Ромб 4"/>
          <p:cNvSpPr/>
          <p:nvPr/>
        </p:nvSpPr>
        <p:spPr>
          <a:xfrm>
            <a:off x="1187624" y="1484784"/>
            <a:ext cx="2952328" cy="1584176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 любишь осень?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2627784" y="3068960"/>
            <a:ext cx="0" cy="504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6" name="Блок-схема: процесс 15"/>
          <p:cNvSpPr/>
          <p:nvPr/>
        </p:nvSpPr>
        <p:spPr>
          <a:xfrm>
            <a:off x="1547664" y="3573016"/>
            <a:ext cx="2304256" cy="64807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Возьми зелёный карандаш.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1547664" y="4725144"/>
            <a:ext cx="2304256" cy="4320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Раскрась листок.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1547664" y="5805264"/>
            <a:ext cx="2304256" cy="4320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Убери карандаш.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>
            <a:off x="2699792" y="4221088"/>
            <a:ext cx="0" cy="50405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29" name="AutoShape 5"/>
          <p:cNvCxnSpPr>
            <a:cxnSpLocks noChangeShapeType="1"/>
            <a:endCxn id="19" idx="0"/>
          </p:cNvCxnSpPr>
          <p:nvPr/>
        </p:nvCxnSpPr>
        <p:spPr bwMode="auto">
          <a:xfrm>
            <a:off x="2699792" y="5157192"/>
            <a:ext cx="0" cy="64807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3" name="Прямая соединительная линия 32"/>
          <p:cNvCxnSpPr>
            <a:stCxn id="5" idx="3"/>
          </p:cNvCxnSpPr>
          <p:nvPr/>
        </p:nvCxnSpPr>
        <p:spPr>
          <a:xfrm>
            <a:off x="4139952" y="2276872"/>
            <a:ext cx="1368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508104" y="2276872"/>
            <a:ext cx="0" cy="1224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Блок-схема: процесс 35"/>
          <p:cNvSpPr/>
          <p:nvPr/>
        </p:nvSpPr>
        <p:spPr>
          <a:xfrm>
            <a:off x="4211960" y="3501008"/>
            <a:ext cx="2664296" cy="720080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Возьми жёлтый карандаш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5508104" y="4221088"/>
            <a:ext cx="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8" idx="3"/>
          </p:cNvCxnSpPr>
          <p:nvPr/>
        </p:nvCxnSpPr>
        <p:spPr>
          <a:xfrm flipH="1">
            <a:off x="3851920" y="4941168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4211960" y="1772816"/>
            <a:ext cx="914400" cy="43772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1547664" y="2996952"/>
            <a:ext cx="914400" cy="432048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Какая черепашка быстрее доберется до озера?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720080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57829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Найди сумму а +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расположи полученные результаты в порядке убывания. Запиши фамилию писателя.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2420938"/>
          <a:ext cx="5873202" cy="20881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78867"/>
                <a:gridCol w="978867"/>
                <a:gridCol w="978867"/>
                <a:gridCol w="978867"/>
                <a:gridCol w="978867"/>
                <a:gridCol w="978867"/>
              </a:tblGrid>
              <a:tr h="6960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061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061"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627784" y="4725144"/>
          <a:ext cx="367241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4482"/>
                <a:gridCol w="734482"/>
                <a:gridCol w="734482"/>
                <a:gridCol w="734482"/>
                <a:gridCol w="7344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310</TotalTime>
  <Words>280</Words>
  <Application>Microsoft Office PowerPoint</Application>
  <PresentationFormat>Экран (4:3)</PresentationFormat>
  <Paragraphs>73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Развитие алгоритмического мышления младших школьников на уроках математики</vt:lpstr>
      <vt:lpstr>Актуальность темы:</vt:lpstr>
      <vt:lpstr>Алгоритм – это заранее заданное понятное и точное предписание возможному исполнителю совершить определенную последовательность действий для получения решения задачи за конечное число шагов.   </vt:lpstr>
      <vt:lpstr>Умения, которые требуются во многих сферах:</vt:lpstr>
      <vt:lpstr>Слайд 5</vt:lpstr>
      <vt:lpstr>Составь  распорядок дня:</vt:lpstr>
      <vt:lpstr>Раскрась листок по алгоритму.</vt:lpstr>
      <vt:lpstr>Какая черепашка быстрее доберется до озера?</vt:lpstr>
      <vt:lpstr>Найди сумму а + х, расположи полученные результаты в порядке убывания. Запиши фамилию писателя. </vt:lpstr>
      <vt:lpstr>Слайд 10</vt:lpstr>
      <vt:lpstr>Слайд 11</vt:lpstr>
      <vt:lpstr>Самостоятельно составь программу своего пути в школу. Программа должна содержать не менее 5 действий. </vt:lpstr>
      <vt:lpstr>Алгоритм решения текстовых задач. </vt:lpstr>
      <vt:lpstr>Алгоритм решения задачи:</vt:lpstr>
      <vt:lpstr>Спасибо за внимание! Всем удачного учебного года!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алгоритмического мышления младших школьников на уроках математики</dc:title>
  <dc:creator>Ксения</dc:creator>
  <cp:lastModifiedBy>Ксения</cp:lastModifiedBy>
  <cp:revision>35</cp:revision>
  <dcterms:created xsi:type="dcterms:W3CDTF">2014-08-24T10:20:35Z</dcterms:created>
  <dcterms:modified xsi:type="dcterms:W3CDTF">2017-12-19T07:50:05Z</dcterms:modified>
</cp:coreProperties>
</file>