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6" r:id="rId5"/>
    <p:sldId id="264" r:id="rId6"/>
    <p:sldId id="274" r:id="rId7"/>
    <p:sldId id="267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7;&#1084;&#1072;&#1088;&#1090;.noteboo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7282" name="Picture 2" descr="H:\картинки\fyjuzldfuapf-gmlt-bubbbiwe-50-50-50-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428604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 выступления: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«Использование мультимедийных средств при обучении младших школьников в рамках реализации ФГОС»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Куроч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К. Н.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начальных классов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МОУ СОШ №21</a:t>
            </a:r>
          </a:p>
          <a:p>
            <a:pPr algn="ctr"/>
            <a:endParaRPr lang="ru-RU" sz="3600" dirty="0"/>
          </a:p>
        </p:txBody>
      </p:sp>
      <p:pic>
        <p:nvPicPr>
          <p:cNvPr id="7" name="Picture 2" descr="C:\Users\Ксения\Desktop\СОБРАНИЕ 2016\БуклетОсокина\2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05064"/>
            <a:ext cx="2811968" cy="19734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full_size_ad9232d9410c397a6cfb552faea468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84346" y="1600200"/>
            <a:ext cx="7175307" cy="4525963"/>
          </a:xfrm>
        </p:spPr>
      </p:pic>
      <p:pic>
        <p:nvPicPr>
          <p:cNvPr id="97282" name="Picture 2" descr="H:\картинки\fyjuzldfuapf-gmlt-bubbbiwe-50-50-50-8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32656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Мультимедиа -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современная компьютерная информационная технология, позволяющая объединить в компьютерной системе текст, звук, видеоизображение, графическое изображение и анимацию (мультипликацию).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сения\Desktop\Семинар 2016\full_size_ad9232d9410c397a6cfb552faea4689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1767" y="4149080"/>
            <a:ext cx="3486549" cy="2198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7282" name="Picture 2" descr="H:\картинки\fyjuzldfuapf-gmlt-bubbbiwe-50-50-50-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23528" y="836712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Направления: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создание презентаций и учебных видеофильмов к урокам;</a:t>
            </a:r>
          </a:p>
          <a:p>
            <a:pPr>
              <a:buFont typeface="Wingdings" pitchFamily="2" charset="2"/>
              <a:buChar char="Ø"/>
            </a:pP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работа с ресурсами Интернет;</a:t>
            </a:r>
          </a:p>
          <a:p>
            <a:pPr>
              <a:buFont typeface="Wingdings" pitchFamily="2" charset="2"/>
              <a:buChar char="Ø"/>
            </a:pP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использование готовых обучающих программ.</a:t>
            </a:r>
          </a:p>
          <a:p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7282" name="Picture 2" descr="H:\картинки\fyjuzldfuapf-gmlt-bubbbiwe-50-50-50-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23528" y="404665"/>
            <a:ext cx="77768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Использование средств мультимедиа в учебном процессе позволяет: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усилить образовательные эффекты;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повысить качество усвоения материала;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осуществить дифференцированный подход к учащимся;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организовать одновременно детей, обладающих различными способностями и возможностями.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ИПЛОМ2016\фотки детей\goa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517232"/>
            <a:ext cx="1124744" cy="1124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119187" y="2390997"/>
          <a:ext cx="6905625" cy="2944368"/>
        </p:xfrm>
        <a:graphic>
          <a:graphicData uri="http://schemas.openxmlformats.org/drawingml/2006/table">
            <a:tbl>
              <a:tblPr/>
              <a:tblGrid>
                <a:gridCol w="899933"/>
                <a:gridCol w="1191238"/>
                <a:gridCol w="967841"/>
                <a:gridCol w="899299"/>
                <a:gridCol w="723501"/>
                <a:gridCol w="1075731"/>
                <a:gridCol w="1148082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Классы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Непрерывная длительность (мин.), не более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Просмотр статических изображений на учебных досках и экранах отраженного свечения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Просмотр телепередач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Просмотр динамических изображений на экранах отраженного свечения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Прослушивание аудиозаписи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Прослушивание аудиозаписи в наушниках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Работа с изображением на индивидуальном мониторе компьютера и клавиатурой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1-2 кл.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3-4 кл.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7282" name="Picture 2" descr="H:\картинки\fyjuzldfuapf-gmlt-bubbbiwe-50-50-50-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650281"/>
          <a:ext cx="8496944" cy="4354080"/>
        </p:xfrm>
        <a:graphic>
          <a:graphicData uri="http://schemas.openxmlformats.org/drawingml/2006/table">
            <a:tbl>
              <a:tblPr/>
              <a:tblGrid>
                <a:gridCol w="864096"/>
                <a:gridCol w="1584176"/>
                <a:gridCol w="1315653"/>
                <a:gridCol w="1106532"/>
                <a:gridCol w="1034199"/>
                <a:gridCol w="1179645"/>
                <a:gridCol w="1412643"/>
              </a:tblGrid>
              <a:tr h="312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Непрерывная длительность (мин.), не более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1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Просмотр статических изображений на учебных досках и экранах отраженного свечения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Просмотр телепередач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Просмотр динамических изображений на экранах отраженного свечения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Прослушивание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аудио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записи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Прослушивание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аудио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записи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 наушниках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Работа с изображением на индивидуальном мониторе компьютера и клавиатурой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3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1-2 кл.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 мин.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20 мин.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10 мин.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3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3-4 кл.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 мин.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 мин.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 мин.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15 мин.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18864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Продолжительность непрерывного применения технических средств обучения на уроках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7282" name="Picture 2" descr="H:\картинки\fyjuzldfuapf-gmlt-bubbbiwe-50-50-50-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23528" y="1124744"/>
            <a:ext cx="63367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Примеры использования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средств мультимедиа на уроках в начальной школе</a:t>
            </a:r>
          </a:p>
          <a:p>
            <a:pPr algn="ctr"/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ДИПЛОМ2016\фотки детей\test-78058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996952"/>
            <a:ext cx="2802541" cy="3645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7282" name="Picture 2" descr="H:\картинки\fyjuzldfuapf-gmlt-bubbbiwe-50-50-50-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23528" y="0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рост положительной мотивации на уроках с применением средств мультимедиа;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повышение уровня использования наглядности  на уроке;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повышение производительности учебно-воспитательного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рост качества знаний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7282" name="Picture 2" descr="H:\картинки\fyjuzldfuapf-gmlt-bubbbiwe-50-50-50-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51520" y="2708920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Доклад окончен.</a:t>
            </a:r>
            <a:endParaRPr lang="ru-RU" sz="4400" b="1" i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за внимание.</a:t>
            </a:r>
          </a:p>
          <a:p>
            <a:pPr algn="ctr"/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340</Words>
  <Application>Microsoft Office PowerPoint</Application>
  <PresentationFormat>Экран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Ксения</cp:lastModifiedBy>
  <cp:revision>80</cp:revision>
  <dcterms:created xsi:type="dcterms:W3CDTF">2015-04-12T17:29:18Z</dcterms:created>
  <dcterms:modified xsi:type="dcterms:W3CDTF">2017-12-19T07:33:55Z</dcterms:modified>
</cp:coreProperties>
</file>