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6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7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95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71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1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8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1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78B11-A232-4ACB-94A3-2A9EF324E2D1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8AA5-12D6-4608-8256-E84B09F58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17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literatura/16249-itogovoe-sochinenie-po-literature-v-11-klasse.html" TargetMode="External"/><Relationship Id="rId2" Type="http://schemas.openxmlformats.org/officeDocument/2006/relationships/hyperlink" Target="http://god2017.com/novosti/itogovoe-sochinenie-po-literature-v-2017-go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123086" y="0"/>
            <a:ext cx="3600779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11960" y="5490229"/>
            <a:ext cx="47012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23864" y="1556792"/>
            <a:ext cx="4962935" cy="4569371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800" b="1" i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сочинение </a:t>
            </a:r>
          </a:p>
          <a:p>
            <a:pPr marL="0" indent="0" algn="ctr">
              <a:buNone/>
            </a:pPr>
            <a:r>
              <a:rPr lang="ru-RU" sz="4800" b="1" i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800" b="1" i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литературе </a:t>
            </a:r>
            <a:r>
              <a:rPr lang="ru-RU" sz="4800" b="1" i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4800" b="1" i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классе</a:t>
            </a:r>
          </a:p>
          <a:p>
            <a:pPr marL="0" indent="0">
              <a:buNone/>
            </a:pP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МОУ СОШ № 39 </a:t>
            </a:r>
          </a:p>
          <a:p>
            <a:pPr marL="0" indent="0" algn="r">
              <a:buNone/>
            </a:pPr>
            <a:r>
              <a:rPr lang="ru-RU" sz="1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Осколкова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И.В.</a:t>
            </a:r>
          </a:p>
          <a:p>
            <a:pPr marL="0" indent="0" algn="r">
              <a:buNone/>
            </a:pP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г. Тверь </a:t>
            </a: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8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Делите сочинение на </a:t>
            </a:r>
            <a:r>
              <a:rPr lang="ru-RU" b="1" dirty="0" smtClean="0">
                <a:solidFill>
                  <a:schemeClr val="bg1"/>
                </a:solidFill>
              </a:rPr>
              <a:t>абзацы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</a:t>
            </a:r>
            <a:r>
              <a:rPr lang="ru-RU" dirty="0" smtClean="0"/>
              <a:t>аждый </a:t>
            </a:r>
            <a:r>
              <a:rPr lang="ru-RU" dirty="0"/>
              <a:t>абзац – отдельная мысль. Все они, конечно, будут согласовываться с основной идеей и подчиняться ей. Но главная мысль состоит из отдельных деталей, и каждой такой детали стоит посвятить свой фрагмент текста. </a:t>
            </a:r>
            <a:endParaRPr lang="ru-RU" dirty="0" smtClean="0"/>
          </a:p>
          <a:p>
            <a:r>
              <a:rPr lang="ru-RU" dirty="0" smtClean="0"/>
              <a:t>Деление </a:t>
            </a:r>
            <a:r>
              <a:rPr lang="ru-RU" dirty="0"/>
              <a:t>текста на абзацы сделает сочинение читаемым, позволит не упустить никаких важных деталей: доводов, аргументов, примеров из </a:t>
            </a:r>
            <a:r>
              <a:rPr lang="ru-RU" dirty="0" smtClean="0"/>
              <a:t>литературы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9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Внимание на ключевые позиции текста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память </a:t>
            </a:r>
            <a:r>
              <a:rPr lang="ru-RU" dirty="0"/>
              <a:t>врезаются заглавие, начало и концовка сочинения. То есть название, первое и одно-два последних предложения будут играть важнейшую роль для оценки, ведь именно в них заявлена проблема и подведен итог. Названием для сочинения, скорее всего, станет формулировка выбранной темы. А вот начало и концовку придется хорошо продумать. </a:t>
            </a:r>
            <a:endParaRPr lang="ru-RU" dirty="0" smtClean="0"/>
          </a:p>
          <a:p>
            <a:r>
              <a:rPr lang="ru-RU" dirty="0" smtClean="0"/>
              <a:t>Выводом займитесь в </a:t>
            </a:r>
            <a:r>
              <a:rPr lang="ru-RU" dirty="0"/>
              <a:t>последнюю очередь, когда основной текст уже будет написан. К тому моменту ваша мысль уже кристаллизуется и обретет форму. Так будет легче подвести читателя (в данном случае – членов комиссии) к сделанным выводам.</a:t>
            </a:r>
          </a:p>
        </p:txBody>
      </p:sp>
    </p:spTree>
    <p:extLst>
      <p:ext uri="{BB962C8B-B14F-4D97-AF65-F5344CB8AC3E}">
        <p14:creationId xmlns:p14="http://schemas.microsoft.com/office/powerpoint/2010/main" val="17894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Стилистика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ледите </a:t>
            </a:r>
            <a:r>
              <a:rPr lang="ru-RU" dirty="0"/>
              <a:t>за тем, чтобы текст не был слишком сложным. Конечно, не стоит писать все сочинение простыми предложениями – скорее всего, в комиссии подумают, что вы не уверены в знаках препинания или согласовании времен и форм. Однако и увлекаться витиеватыми сложноподчиненными конструкциями тоже не стоит. Сочетайте первые и вторые в пропорции, например, 2:1. Текст будет легко читаться, но и по простоте к «Колобку» не приблизится.</a:t>
            </a:r>
          </a:p>
        </p:txBody>
      </p:sp>
    </p:spTree>
    <p:extLst>
      <p:ext uri="{BB962C8B-B14F-4D97-AF65-F5344CB8AC3E}">
        <p14:creationId xmlns:p14="http://schemas.microsoft.com/office/powerpoint/2010/main" val="12938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sochinenie-3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2592288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Проверка готового сочинения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332656"/>
            <a:ext cx="5482952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работа над формой и содержанием будет закончена, текст следует проверить. Конечно, это стоит делать еще на этапе черновика. Перепроверьте сочинение на предмет наличия орфографических, пунктуационных и стилистических ошибок. Перечитайте текст несколько раз, вылавливая в каждом «заходе» огрехи разных типов. В какой очередности это </a:t>
            </a:r>
            <a:r>
              <a:rPr lang="ru-RU" dirty="0" smtClean="0"/>
              <a:t>делать?  Выберите сами способ</a:t>
            </a:r>
            <a:r>
              <a:rPr lang="ru-RU" dirty="0"/>
              <a:t>, при котором меньше вероятность не заметить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0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Грамматика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Перечитайте </a:t>
            </a:r>
            <a:r>
              <a:rPr lang="ru-RU" dirty="0"/>
              <a:t>текст на предмет описок и орфографических ошибок. Особое внимание уделяйте «словарным» словам. Если сомневаетесь в их написании, не рискуйте и попробуйте заменить слово синонимом или выбросить его из текста. Отдельно перепроверьте написание географических названий, имен собственных и названий литературных произведений. Что касается пунктуации, то в данном случае главное – перепроверить расстановку знаков препинания в сложноподчиненных и сложносочиненных предложениях.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0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Стилистика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Стилистика </a:t>
            </a:r>
            <a:r>
              <a:rPr lang="ru-RU" dirty="0"/>
              <a:t>– элемент, имеющий огромное влияние на художественную сторону сочинения. Умение использовать различные выразительные средства, правильно строить предложения и пользоваться богатством речи зависит скорее от вашего художественного вкуса и словарного запаса, нежели от техники письма. Однако кое-чего можно добиться и с ее помощью.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1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Повторы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Перечитывая </a:t>
            </a:r>
            <a:r>
              <a:rPr lang="ru-RU" dirty="0"/>
              <a:t>текст, проверяйте, чтобы однокоренные слова не встречались ни в одном предложении, ни в соседних. Убирайте повторяющиеся, заменяйте синонимами или местоимениями. Минимальное расстояние между такими словами – одно предложение. Отдельно обратите внимание на слова-связки вроде «какой», «который» и т.п. Если без сложноподчиненного предложения не обойтись, вместо конструкций со связками используйте причастные и деепричастные обороты. Например, вместо «Онегин, который сидел рядом с Чичиковым…» напишите «Онегин, сидевший рядом с Чичиковым…».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3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Эпитеты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Часто </a:t>
            </a:r>
            <a:r>
              <a:rPr lang="ru-RU" dirty="0"/>
              <a:t>в попытках придать тексту большей художественности авторы переигрывают с количеством прилагательных, «снабжая» ими едва ли не каждое существительное. Этого делать не стоит – такие сложные цепочки перегружают текст, и он становится слишком сложным для восприятия. Вместо трех банальных определений лучше дайте одно, но яркое. Например, вместо «Капли дождя стучали по окнам тяжело, ритмично, громко» напишите что-то вроде «Капли дождя отбивали на окнах барабанную дробь».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7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Сленговые слова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!!!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Их </a:t>
            </a:r>
            <a:r>
              <a:rPr lang="ru-RU" dirty="0"/>
              <a:t>вокруг так много, что они перестают восприниматься нами как нечто необычное. Однако словечки «классный», «крутой», «мутный», «</a:t>
            </a:r>
            <a:r>
              <a:rPr lang="ru-RU" dirty="0" err="1"/>
              <a:t>окей</a:t>
            </a:r>
            <a:r>
              <a:rPr lang="ru-RU" dirty="0"/>
              <a:t>», «супер», «фиг» и множество их собратьев не входят в список нормативных. То есть в словаре некоторые из них, конечно, можно найти, но с пометкой «разговорное», «сленговое» и т.п. Использовать такие слова нежелательно, какими бы естественными и уместными они ни казались. Максимум, что вы можете себе позволить, это взять их в кавычки. А еще лучше сделать оговорку — например «как сейчас часто говорят…»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Звучание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Прежде </a:t>
            </a:r>
            <a:r>
              <a:rPr lang="ru-RU" dirty="0"/>
              <a:t>чем переносить текст в чистовик, прочтите его </a:t>
            </a:r>
            <a:r>
              <a:rPr lang="ru-RU" b="1" i="1" dirty="0"/>
              <a:t>про себя</a:t>
            </a:r>
            <a:r>
              <a:rPr lang="ru-RU" dirty="0"/>
              <a:t>, представив, как он звучит. Так вы сможете ощутить ритмику и понять, легко ли читается написанное. Кроме того, этот способ помогает обнаружить неблагозвучия и устранить их. Попробуйте представлять, что читаете текст на публику, с выражением. Вполне возможно, обнаружатся какие-то смысловые фрагменты, которые нужно будет выделить или усилить.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2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Итоговое сочинение: техника и секреты написания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7632848" cy="3993307"/>
          </a:xfrm>
        </p:spPr>
        <p:txBody>
          <a:bodyPr>
            <a:normAutofit/>
          </a:bodyPr>
          <a:lstStyle/>
          <a:p>
            <a:r>
              <a:rPr lang="ru-RU" dirty="0"/>
              <a:t>Секрет хорошего сочинения – в балансе между его </a:t>
            </a:r>
            <a:r>
              <a:rPr lang="ru-RU" dirty="0">
                <a:solidFill>
                  <a:srgbClr val="C00000"/>
                </a:solidFill>
              </a:rPr>
              <a:t>содержанием</a:t>
            </a:r>
            <a:r>
              <a:rPr lang="ru-RU" dirty="0"/>
              <a:t> и </a:t>
            </a:r>
            <a:r>
              <a:rPr lang="ru-RU" dirty="0">
                <a:solidFill>
                  <a:srgbClr val="C00000"/>
                </a:solidFill>
              </a:rPr>
              <a:t>формой</a:t>
            </a:r>
            <a:r>
              <a:rPr lang="ru-RU" dirty="0"/>
              <a:t>. Уделив достаточно внимания первому и второму, вы гарантированно получите качественный и интересный текст, в котором все акценты будут на своих </a:t>
            </a:r>
            <a:r>
              <a:rPr lang="ru-RU" dirty="0" smtClean="0"/>
              <a:t>местах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1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Сочинение </a:t>
            </a:r>
            <a:r>
              <a:rPr lang="ru-RU" dirty="0"/>
              <a:t>– это отражение ваших мыслей и ваш взгляд на вопрос. И чем лучше оно будет составлено, тем будет лучше для вас. Попробуйте отработать эти правила на паре-тройке небольших тренировочных эссе, используйте подобные приемы в </a:t>
            </a:r>
            <a:r>
              <a:rPr lang="ru-RU" dirty="0" smtClean="0"/>
              <a:t>работе , </a:t>
            </a:r>
            <a:r>
              <a:rPr lang="ru-RU" dirty="0"/>
              <a:t>и вы увидите, что быстро научитесь с ними работать.</a:t>
            </a:r>
          </a:p>
        </p:txBody>
      </p:sp>
    </p:spTree>
    <p:extLst>
      <p:ext uri="{BB962C8B-B14F-4D97-AF65-F5344CB8AC3E}">
        <p14:creationId xmlns:p14="http://schemas.microsoft.com/office/powerpoint/2010/main" val="111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Как готовиться к итоговому сочинению – рекомендации </a:t>
            </a:r>
            <a:r>
              <a:rPr lang="ru-RU" i="1" dirty="0" smtClean="0">
                <a:solidFill>
                  <a:schemeClr val="bg1"/>
                </a:solidFill>
              </a:rPr>
              <a:t>педагогов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Чтение произведений мировой и российской литературы – итоговое сочинение отражает, как хорошо ученик владеет коммуникативными навыками и умеет ли он излагать собственные мысли. Чтение, как ничто другое, способствует обогащению словарного запаса, к тому же, произведения зарубежных и российских авторов необходимо использовать в сочинении, поэтому при подготовке экзамену нужно читать, читать и еще раз читать.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sochinenie-1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" y="1700808"/>
            <a:ext cx="3810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Практику написания сочинений – чтобы развить навык выражения своих мыслей на бумаге, необходимо много практиковаться. Учителя рекомендуют писать хотя бы по нескольку сочинений в неделю, что позволит научиться правильно и быстро формулировать тезисы, логично строить предложения и композицию текста, а также корректно использовать цитаты из произведений. Для подготовки к экзамену можно найти в интернете стандартный шаблон итогового сочинения и использовать его для написания собственных текстов. </a:t>
            </a:r>
          </a:p>
        </p:txBody>
      </p:sp>
    </p:spTree>
    <p:extLst>
      <p:ext uri="{BB962C8B-B14F-4D97-AF65-F5344CB8AC3E}">
        <p14:creationId xmlns:p14="http://schemas.microsoft.com/office/powerpoint/2010/main" val="25937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Чего педагоги точно </a:t>
            </a:r>
            <a:r>
              <a:rPr lang="ru-RU" dirty="0">
                <a:solidFill>
                  <a:schemeClr val="bg1"/>
                </a:solidFill>
              </a:rPr>
              <a:t>не рекомендуют,</a:t>
            </a:r>
            <a:r>
              <a:rPr lang="ru-RU" dirty="0"/>
              <a:t> так это использовать сборники готовых сочинений, поскольку учителя в силу своего опыта сразу распознают текст, написанный чужими словами. Что касается поведения на экзамене, то главная рекомендация педагогов – не искушать судьбу и не пытаться схитрить.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ученика поймают на попытке списать при помощи смартфона, наушников или обычной шпаргалки, то ему грозит «незачет» и не допуск к экзаменам. </a:t>
            </a:r>
          </a:p>
        </p:txBody>
      </p:sp>
    </p:spTree>
    <p:extLst>
      <p:ext uri="{BB962C8B-B14F-4D97-AF65-F5344CB8AC3E}">
        <p14:creationId xmlns:p14="http://schemas.microsoft.com/office/powerpoint/2010/main" val="2728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god2017.com/novosti/itogovoe-sochinenie-po-literature-v-2017-godu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prezentacii.com/literatura/16249-itogovoe-sochinenie-po-literature-v-11-klasse.html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6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945" y="4005064"/>
            <a:ext cx="2772816" cy="27728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Содержание: что следует учесть?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Работу над сочинением следует начинать с самого главного – идеи. Четкая мысль должна лейтмотивом пройти сквозь ваш текст, собирая его части в единое целое. Так что </a:t>
            </a:r>
            <a:r>
              <a:rPr lang="ru-RU" dirty="0">
                <a:solidFill>
                  <a:srgbClr val="002060"/>
                </a:solidFill>
              </a:rPr>
              <a:t>не принимайтесь писать, пока до конца не поймете логику размышления, которое вам предстоит развить в сочинении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26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Хорошо продумайте </a:t>
            </a:r>
            <a:r>
              <a:rPr lang="ru-RU" b="1" dirty="0" smtClean="0">
                <a:solidFill>
                  <a:schemeClr val="bg1"/>
                </a:solidFill>
              </a:rPr>
              <a:t>тему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есть возможность выбирать, не торопитесь и прислушайтесь к себе. Какая-то из тем вызывает у вас больше эмоций? Попробуйте написать о ней: если тема вам близка, текст получится более проникновенным и эффектным. Все-таки сочинение – это не просто проверка умения владеть пером. Пишите о том, что важно для вас. </a:t>
            </a:r>
          </a:p>
        </p:txBody>
      </p:sp>
    </p:spTree>
    <p:extLst>
      <p:ext uri="{BB962C8B-B14F-4D97-AF65-F5344CB8AC3E}">
        <p14:creationId xmlns:p14="http://schemas.microsoft.com/office/powerpoint/2010/main" val="4814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Выделите главную </a:t>
            </a:r>
            <a:r>
              <a:rPr lang="ru-RU" b="1" dirty="0" smtClean="0">
                <a:solidFill>
                  <a:schemeClr val="bg1"/>
                </a:solidFill>
              </a:rPr>
              <a:t>мысль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ru-RU" dirty="0"/>
              <a:t> То есть идею, которую вы собираетесь донести своим текстом. Основная проблема прозвучит уже в теме сочинения, однако вам придется высказать собственное отношение к ней. Идея должна быть четкой, а для ее подкрепления потребуются аргументы. </a:t>
            </a:r>
            <a:r>
              <a:rPr lang="ru-RU" dirty="0" smtClean="0"/>
              <a:t>Трех </a:t>
            </a:r>
            <a:r>
              <a:rPr lang="ru-RU" dirty="0"/>
              <a:t>тезисов в поддержку позиции будет достаточно. Подумайте также о том, какие доводы можно было бы привести, чтобы поспорить с вашим взглядом. Если такие нашлись, стоит ввести в текст контраргументы – так ваша позиция будет выглядеть более взвешенной.</a:t>
            </a:r>
          </a:p>
        </p:txBody>
      </p:sp>
    </p:spTree>
    <p:extLst>
      <p:ext uri="{BB962C8B-B14F-4D97-AF65-F5344CB8AC3E}">
        <p14:creationId xmlns:p14="http://schemas.microsoft.com/office/powerpoint/2010/main" val="37853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Подготовьте </a:t>
            </a:r>
            <a:r>
              <a:rPr lang="ru-RU" b="1" dirty="0" smtClean="0">
                <a:solidFill>
                  <a:schemeClr val="bg1"/>
                </a:solidFill>
              </a:rPr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Аргументировать свою позицию нужно будет </a:t>
            </a:r>
            <a:r>
              <a:rPr lang="en-US" dirty="0" smtClean="0"/>
              <a:t> </a:t>
            </a:r>
            <a:r>
              <a:rPr lang="ru-RU" dirty="0" smtClean="0"/>
              <a:t>привлекая литературные </a:t>
            </a:r>
            <a:r>
              <a:rPr lang="ru-RU" dirty="0"/>
              <a:t>произведения. В первую очередь стоит привлечь материал из рекомендованного списка. </a:t>
            </a:r>
            <a:endParaRPr lang="ru-RU" dirty="0" smtClean="0"/>
          </a:p>
          <a:p>
            <a:r>
              <a:rPr lang="ru-RU" dirty="0" smtClean="0"/>
              <a:t>Прочтите </a:t>
            </a:r>
            <a:r>
              <a:rPr lang="ru-RU" dirty="0"/>
              <a:t>произведения из списка, выделите наиболее яркие эпизоды, репрезентирующие заявленную в направлении тему, выпишите подходящие цитаты.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9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ru-RU" sz="3400" dirty="0"/>
              <a:t>Нелишним будет прочесть другие произведения, описывающие ту же проблематику, и тоже поработать с ними: найти ключевые сюжеты, сохранить цитаты. Кроме того, хорошо будет найти в Сети высказывания известных людей и персонажей на соответствующую тему. Все это очень пригодится для будущего сочинения. Но только при условии, что цитат не будет слишком много. Максимум, который можно отвести на цитирование, – половина текста. Если чужих мыслей будет больше, ваше творение могут не допустить к оцениванию.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0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Форма текста: чему стоит уделить внимание?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Этот </a:t>
            </a:r>
            <a:r>
              <a:rPr lang="ru-RU" dirty="0"/>
              <a:t>пункт часто игнорируют, и напрасно! Добротный план станет матрицей, на которую останется только нанизать предложения. Текст получится логичным, и в нем будет отображено все, что вы хотели сказать. Практика показывает, что чем подробнее план, тем легче писать сочинение. Можно отобразить в таком «кратком конспекте» каждый абзац, и тогда создание текста станет предельно простым.</a:t>
            </a:r>
          </a:p>
        </p:txBody>
      </p:sp>
    </p:spTree>
    <p:extLst>
      <p:ext uri="{BB962C8B-B14F-4D97-AF65-F5344CB8AC3E}">
        <p14:creationId xmlns:p14="http://schemas.microsoft.com/office/powerpoint/2010/main" val="6796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106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6" y="4509120"/>
            <a:ext cx="4597356" cy="226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Пишите сочинение на черновик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Итоговое сочинение </a:t>
            </a:r>
            <a:r>
              <a:rPr lang="ru-RU" dirty="0"/>
              <a:t>потребует большей концентрации внимания: атмосфера будет более напряженной, чем на аналогичном мероприятии в школе. Х</a:t>
            </a:r>
            <a:r>
              <a:rPr lang="ru-RU" dirty="0" smtClean="0"/>
              <a:t>ороший </a:t>
            </a:r>
            <a:r>
              <a:rPr lang="ru-RU" dirty="0"/>
              <a:t>текст требует шлифовки, которую порой приходится делать не один раз. С чистовым вариантом сделать это будет трудно.</a:t>
            </a:r>
          </a:p>
        </p:txBody>
      </p:sp>
    </p:spTree>
    <p:extLst>
      <p:ext uri="{BB962C8B-B14F-4D97-AF65-F5344CB8AC3E}">
        <p14:creationId xmlns:p14="http://schemas.microsoft.com/office/powerpoint/2010/main" val="29192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libri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112</TotalTime>
  <Words>1469</Words>
  <Application>Microsoft Office PowerPoint</Application>
  <PresentationFormat>Экран (4:3)</PresentationFormat>
  <Paragraphs>55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</vt:lpstr>
      <vt:lpstr>Итоговое сочинение: техника и секреты написания </vt:lpstr>
      <vt:lpstr>Содержание: что следует учесть? </vt:lpstr>
      <vt:lpstr>Хорошо продумайте тему</vt:lpstr>
      <vt:lpstr>Выделите главную мысль</vt:lpstr>
      <vt:lpstr>Подготовьте примеры</vt:lpstr>
      <vt:lpstr>Презентация PowerPoint</vt:lpstr>
      <vt:lpstr>Форма текста: чему стоит уделить внимание? </vt:lpstr>
      <vt:lpstr>Пишите сочинение на черновик </vt:lpstr>
      <vt:lpstr>Делите сочинение на абзацы</vt:lpstr>
      <vt:lpstr>Внимание на ключевые позиции текста</vt:lpstr>
      <vt:lpstr>Стилистика </vt:lpstr>
      <vt:lpstr>Проверка готового сочинения </vt:lpstr>
      <vt:lpstr>Грамматика </vt:lpstr>
      <vt:lpstr>Стилистика </vt:lpstr>
      <vt:lpstr>Повторы </vt:lpstr>
      <vt:lpstr>Эпитеты </vt:lpstr>
      <vt:lpstr>Сленговые слова !!! </vt:lpstr>
      <vt:lpstr>Звучание</vt:lpstr>
      <vt:lpstr>Презентация PowerPoint</vt:lpstr>
      <vt:lpstr>Как готовиться к итоговому сочинению – рекомендации педагогов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Татьяна Ивановна</cp:lastModifiedBy>
  <cp:revision>10</cp:revision>
  <dcterms:created xsi:type="dcterms:W3CDTF">2016-10-03T21:15:02Z</dcterms:created>
  <dcterms:modified xsi:type="dcterms:W3CDTF">2017-11-24T10:07:06Z</dcterms:modified>
</cp:coreProperties>
</file>