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61E39E-B63D-4DFB-849B-9B73335929AA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3E7447-9327-4DA0-9024-ED720CC64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1E39E-B63D-4DFB-849B-9B73335929AA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E7447-9327-4DA0-9024-ED720CC64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1E39E-B63D-4DFB-849B-9B73335929AA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E7447-9327-4DA0-9024-ED720CC64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1E39E-B63D-4DFB-849B-9B73335929AA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E7447-9327-4DA0-9024-ED720CC648A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1E39E-B63D-4DFB-849B-9B73335929AA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E7447-9327-4DA0-9024-ED720CC648A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1E39E-B63D-4DFB-849B-9B73335929AA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E7447-9327-4DA0-9024-ED720CC648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1E39E-B63D-4DFB-849B-9B73335929AA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E7447-9327-4DA0-9024-ED720CC648A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1E39E-B63D-4DFB-849B-9B73335929AA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E7447-9327-4DA0-9024-ED720CC648A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1E39E-B63D-4DFB-849B-9B73335929AA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E7447-9327-4DA0-9024-ED720CC64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61E39E-B63D-4DFB-849B-9B73335929AA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E7447-9327-4DA0-9024-ED720CC648A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61E39E-B63D-4DFB-849B-9B73335929AA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3E7447-9327-4DA0-9024-ED720CC648A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61E39E-B63D-4DFB-849B-9B73335929AA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3E7447-9327-4DA0-9024-ED720CC648A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Речеведческая</a:t>
            </a:r>
            <a:r>
              <a:rPr lang="ru-RU" dirty="0" smtClean="0"/>
              <a:t> компетенция в выполнении задания № 25 </a:t>
            </a:r>
            <a:br>
              <a:rPr lang="ru-RU" dirty="0" smtClean="0"/>
            </a:br>
            <a:r>
              <a:rPr lang="ru-RU" dirty="0" smtClean="0"/>
              <a:t>ЕГЭ по русскому языку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Петров В.М.</a:t>
            </a:r>
          </a:p>
          <a:p>
            <a:r>
              <a:rPr lang="ru-RU" dirty="0" smtClean="0"/>
              <a:t>МОУ СОШ № 37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870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 Black" pitchFamily="34" charset="0"/>
              </a:rPr>
              <a:t>1 Прочитать текст и определить тему</a:t>
            </a:r>
          </a:p>
          <a:p>
            <a:r>
              <a:rPr lang="ru-RU" sz="3600" dirty="0" smtClean="0">
                <a:latin typeface="Arial Black" pitchFamily="34" charset="0"/>
              </a:rPr>
              <a:t>2 Перечитать текст и заметить, что автора особенно интересует в этой теме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Формулировка проблемы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9324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Arial Black" pitchFamily="34" charset="0"/>
              </a:rPr>
              <a:t>1 Поделить текст на смысловые части</a:t>
            </a:r>
          </a:p>
          <a:p>
            <a:r>
              <a:rPr lang="ru-RU" sz="3600" dirty="0" smtClean="0">
                <a:latin typeface="Arial Black" pitchFamily="34" charset="0"/>
              </a:rPr>
              <a:t>2 Сформулировать, что автор (повествователь) делает в каждой части для постановки указанной проблемы</a:t>
            </a:r>
          </a:p>
          <a:p>
            <a:r>
              <a:rPr lang="ru-RU" sz="3600" dirty="0" smtClean="0">
                <a:latin typeface="Arial Black" pitchFamily="34" charset="0"/>
              </a:rPr>
              <a:t>3 Привести два примера из текста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Составление комментария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623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 Black" pitchFamily="34" charset="0"/>
              </a:rPr>
              <a:t>Сформулировать, что автор думает по указанной проблеме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Фиксация позиции автора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244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Arial Black" pitchFamily="34" charset="0"/>
              </a:rPr>
              <a:t>1 Сформулировать свою позицию относительно точки зрения автора</a:t>
            </a:r>
          </a:p>
          <a:p>
            <a:r>
              <a:rPr lang="ru-RU" sz="3600" dirty="0" smtClean="0">
                <a:latin typeface="Arial Black" pitchFamily="34" charset="0"/>
              </a:rPr>
              <a:t>2 Этот тезис развить и обосновать на основе жизненного опыта</a:t>
            </a:r>
          </a:p>
          <a:p>
            <a:r>
              <a:rPr lang="ru-RU" sz="3600" dirty="0" smtClean="0">
                <a:latin typeface="Arial Black" pitchFamily="34" charset="0"/>
              </a:rPr>
              <a:t>3 Так же сделать на материале художественной литературы 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Создание аргумента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037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9600" dirty="0" smtClean="0">
                <a:latin typeface="Arial Black" pitchFamily="34" charset="0"/>
              </a:rPr>
              <a:t>Спасибо за внимание!</a:t>
            </a:r>
            <a:endParaRPr lang="ru-RU" sz="9600" dirty="0">
              <a:latin typeface="Arial Blac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20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Речеведческая компетенция в выполнении задания № 25  ЕГЭ по русскому языку</vt:lpstr>
      <vt:lpstr>Формулировка проблемы</vt:lpstr>
      <vt:lpstr>Составление комментария</vt:lpstr>
      <vt:lpstr>Фиксация позиции автора</vt:lpstr>
      <vt:lpstr>Создание аргумента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Речеведческая компетенция в выполнении задания № 25  ЕГЭ по русскому языку</dc:title>
  <dc:creator>user</dc:creator>
  <cp:lastModifiedBy>user</cp:lastModifiedBy>
  <cp:revision>1</cp:revision>
  <dcterms:modified xsi:type="dcterms:W3CDTF">2017-11-13T10:00:08Z</dcterms:modified>
</cp:coreProperties>
</file>