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docx" ContentType="application/vnd.openxmlformats-officedocument.wordprocessingml.document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67" r:id="rId3"/>
    <p:sldId id="261" r:id="rId4"/>
    <p:sldId id="260" r:id="rId5"/>
    <p:sldId id="263" r:id="rId6"/>
    <p:sldId id="262" r:id="rId7"/>
    <p:sldId id="257" r:id="rId8"/>
    <p:sldId id="264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7" d="100"/>
          <a:sy n="87" d="100"/>
        </p:scale>
        <p:origin x="-864" y="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image" Target="../media/image11.emf"/><Relationship Id="rId4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B86DDA-24F3-4EC6-B84C-6CFB22D3D1F5}" type="datetimeFigureOut">
              <a:rPr lang="ru-RU" smtClean="0"/>
              <a:pPr/>
              <a:t>07.03.2016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E8A914-0FAE-4AEF-8422-272AB3AB7B5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70849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8A914-0FAE-4AEF-8422-272AB3AB7B58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871292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200" y="404664"/>
            <a:ext cx="3048000" cy="18288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3501008"/>
            <a:ext cx="3810000" cy="29813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C0DDB-BB4F-4892-A2E0-D760CB244601}" type="datetimeFigureOut">
              <a:rPr lang="ru-RU" smtClean="0"/>
              <a:pPr/>
              <a:t>07.03.2016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8D608-ECCD-4E22-B9F7-3C1C0F4841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57710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C0DDB-BB4F-4892-A2E0-D760CB244601}" type="datetimeFigureOut">
              <a:rPr lang="ru-RU" smtClean="0"/>
              <a:pPr/>
              <a:t>07.03.2016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8D608-ECCD-4E22-B9F7-3C1C0F4841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68413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C0DDB-BB4F-4892-A2E0-D760CB244601}" type="datetimeFigureOut">
              <a:rPr lang="ru-RU" smtClean="0"/>
              <a:pPr/>
              <a:t>07.03.2016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8D608-ECCD-4E22-B9F7-3C1C0F4841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10331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4653136"/>
            <a:ext cx="2466975" cy="18478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C0DDB-BB4F-4892-A2E0-D760CB244601}" type="datetimeFigureOut">
              <a:rPr lang="ru-RU" smtClean="0"/>
              <a:pPr/>
              <a:t>07.03.2016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8D608-ECCD-4E22-B9F7-3C1C0F4841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54717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4221088"/>
            <a:ext cx="2143125" cy="21431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C0DDB-BB4F-4892-A2E0-D760CB244601}" type="datetimeFigureOut">
              <a:rPr lang="ru-RU" smtClean="0"/>
              <a:pPr/>
              <a:t>07.03.2016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8D608-ECCD-4E22-B9F7-3C1C0F4841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23823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C0DDB-BB4F-4892-A2E0-D760CB244601}" type="datetimeFigureOut">
              <a:rPr lang="ru-RU" smtClean="0"/>
              <a:pPr/>
              <a:t>07.03.2016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8D608-ECCD-4E22-B9F7-3C1C0F4841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73685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C0DDB-BB4F-4892-A2E0-D760CB244601}" type="datetimeFigureOut">
              <a:rPr lang="ru-RU" smtClean="0"/>
              <a:pPr/>
              <a:t>07.03.2016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8D608-ECCD-4E22-B9F7-3C1C0F4841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18354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C0DDB-BB4F-4892-A2E0-D760CB244601}" type="datetimeFigureOut">
              <a:rPr lang="ru-RU" smtClean="0"/>
              <a:pPr/>
              <a:t>07.03.2016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8D608-ECCD-4E22-B9F7-3C1C0F4841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7684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C0DDB-BB4F-4892-A2E0-D760CB244601}" type="datetimeFigureOut">
              <a:rPr lang="ru-RU" smtClean="0"/>
              <a:pPr/>
              <a:t>07.03.2016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8D608-ECCD-4E22-B9F7-3C1C0F4841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70762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C0DDB-BB4F-4892-A2E0-D760CB244601}" type="datetimeFigureOut">
              <a:rPr lang="ru-RU" smtClean="0"/>
              <a:pPr/>
              <a:t>07.03.2016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8D608-ECCD-4E22-B9F7-3C1C0F4841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34919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C0DDB-BB4F-4892-A2E0-D760CB244601}" type="datetimeFigureOut">
              <a:rPr lang="ru-RU" smtClean="0"/>
              <a:pPr/>
              <a:t>07.03.2016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8D608-ECCD-4E22-B9F7-3C1C0F4841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03693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8040732" y="6611779"/>
            <a:ext cx="10695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Ekaterina050466</a:t>
            </a:r>
            <a:endParaRPr lang="ru-RU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7C0DDB-BB4F-4892-A2E0-D760CB244601}" type="datetimeFigureOut">
              <a:rPr lang="ru-RU" smtClean="0"/>
              <a:pPr/>
              <a:t>07.03.2016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48D608-ECCD-4E22-B9F7-3C1C0F4841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07444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package" Target="../embeddings/_________Microsoft_Office_Word1.docx"/><Relationship Id="rId7" Type="http://schemas.openxmlformats.org/officeDocument/2006/relationships/package" Target="../embeddings/_________Microsoft_Office_Word4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jpeg"/><Relationship Id="rId5" Type="http://schemas.openxmlformats.org/officeDocument/2006/relationships/package" Target="../embeddings/_________Microsoft_Office_Word3.docx"/><Relationship Id="rId4" Type="http://schemas.openxmlformats.org/officeDocument/2006/relationships/package" Target="../embeddings/_________Microsoft_Office_Word2.docx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gif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476672"/>
            <a:ext cx="7772400" cy="1470025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Batang" pitchFamily="18" charset="-127"/>
                <a:ea typeface="Batang" pitchFamily="18" charset="-127"/>
              </a:rPr>
              <a:t>Неделя </a:t>
            </a:r>
            <a:br>
              <a:rPr lang="ru-RU" b="1" dirty="0" smtClean="0">
                <a:solidFill>
                  <a:srgbClr val="C00000"/>
                </a:solidFill>
                <a:latin typeface="Batang" pitchFamily="18" charset="-127"/>
                <a:ea typeface="Batang" pitchFamily="18" charset="-127"/>
              </a:rPr>
            </a:br>
            <a:r>
              <a:rPr lang="ru-RU" b="1" dirty="0" smtClean="0">
                <a:solidFill>
                  <a:srgbClr val="C00000"/>
                </a:solidFill>
                <a:latin typeface="Batang" pitchFamily="18" charset="-127"/>
                <a:ea typeface="Batang" pitchFamily="18" charset="-127"/>
              </a:rPr>
              <a:t>начальной школы</a:t>
            </a:r>
            <a:endParaRPr lang="ru-RU" b="1" dirty="0">
              <a:solidFill>
                <a:srgbClr val="C00000"/>
              </a:solidFill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6" name="Picture 2" descr="http://ruschool-cyprus.edusite.ru/images/p41_labiri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852936"/>
            <a:ext cx="4248472" cy="3223245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83568" y="1988840"/>
            <a:ext cx="3600400" cy="1296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</a:rPr>
              <a:t>08.02 – 12.02. 2016</a:t>
            </a:r>
            <a:endParaRPr lang="ru-RU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934662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7772400" cy="1362075"/>
          </a:xfrm>
        </p:spPr>
        <p:txBody>
          <a:bodyPr/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      Открытие недели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3" name="Рисунок 2" descr="C:\Users\Марина\Desktop\130MSDCF\DSC0001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3356992"/>
            <a:ext cx="4248472" cy="2880320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5" name="Рисунок 4" descr="C:\Users\Марина\Desktop\130MSDCF\DSC00017.JPG"/>
          <p:cNvPicPr/>
          <p:nvPr/>
        </p:nvPicPr>
        <p:blipFill>
          <a:blip r:embed="rId3" cstate="print"/>
          <a:srcRect l="23984"/>
          <a:stretch>
            <a:fillRect/>
          </a:stretch>
        </p:blipFill>
        <p:spPr bwMode="auto">
          <a:xfrm>
            <a:off x="395536" y="980728"/>
            <a:ext cx="3312368" cy="3168352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6" name="Рисунок 5" descr="G:\Отчеты ФГОС\МО учителей НОО\Отчеты\Неделя начальной школы\2015-16гг\Фотоотчет\матем. лабиринт фото\IMG_8436.JPG"/>
          <p:cNvPicPr/>
          <p:nvPr/>
        </p:nvPicPr>
        <p:blipFill>
          <a:blip r:embed="rId4" cstate="print"/>
          <a:srcRect l="13744" r="15617" b="2418"/>
          <a:stretch>
            <a:fillRect/>
          </a:stretch>
        </p:blipFill>
        <p:spPr bwMode="auto">
          <a:xfrm rot="5400000">
            <a:off x="5400092" y="1088740"/>
            <a:ext cx="3024336" cy="3096344"/>
          </a:xfrm>
          <a:prstGeom prst="rect">
            <a:avLst/>
          </a:prstGeom>
          <a:noFill/>
          <a:ln w="38100">
            <a:solidFill>
              <a:schemeClr val="accent3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7" name="Picture 5" descr="http://static.ozone.ru/multimedia/books_covers/10005917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0272" y="3933056"/>
            <a:ext cx="1656184" cy="2348880"/>
          </a:xfrm>
          <a:prstGeom prst="rect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395536" y="476672"/>
          <a:ext cx="3816424" cy="2880320"/>
        </p:xfrm>
        <a:graphic>
          <a:graphicData uri="http://schemas.openxmlformats.org/presentationml/2006/ole">
            <p:oleObj spid="_x0000_s3074" name="Документ" r:id="rId3" imgW="10040037" imgH="6909260" progId="Word.Document.12">
              <p:embed/>
            </p:oleObj>
          </a:graphicData>
        </a:graphic>
      </p:graphicFrame>
      <p:graphicFrame>
        <p:nvGraphicFramePr>
          <p:cNvPr id="3076" name="Object 4"/>
          <p:cNvGraphicFramePr>
            <a:graphicFrameLocks noChangeAspect="1"/>
          </p:cNvGraphicFramePr>
          <p:nvPr/>
        </p:nvGraphicFramePr>
        <p:xfrm>
          <a:off x="395536" y="3501008"/>
          <a:ext cx="3816424" cy="2880320"/>
        </p:xfrm>
        <a:graphic>
          <a:graphicData uri="http://schemas.openxmlformats.org/presentationml/2006/ole">
            <p:oleObj spid="_x0000_s3076" name="Документ" r:id="rId4" imgW="10040037" imgH="6927624" progId="Word.Document.12">
              <p:embed/>
            </p:oleObj>
          </a:graphicData>
        </a:graphic>
      </p:graphicFrame>
      <p:graphicFrame>
        <p:nvGraphicFramePr>
          <p:cNvPr id="3077" name="Object 5"/>
          <p:cNvGraphicFramePr>
            <a:graphicFrameLocks noChangeAspect="1"/>
          </p:cNvGraphicFramePr>
          <p:nvPr/>
        </p:nvGraphicFramePr>
        <p:xfrm>
          <a:off x="3923928" y="2924944"/>
          <a:ext cx="3960242" cy="2808312"/>
        </p:xfrm>
        <a:graphic>
          <a:graphicData uri="http://schemas.openxmlformats.org/presentationml/2006/ole">
            <p:oleObj spid="_x0000_s3077" name="Документ" r:id="rId5" imgW="10040037" imgH="6909260" progId="Word.Document.12">
              <p:embed/>
            </p:oleObj>
          </a:graphicData>
        </a:graphic>
      </p:graphicFrame>
      <p:pic>
        <p:nvPicPr>
          <p:cNvPr id="3079" name="Picture 7" descr="http://traf.us/media/catalog/images/sima-119227-1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00192" y="4725144"/>
            <a:ext cx="2555776" cy="2132856"/>
          </a:xfrm>
          <a:prstGeom prst="rect">
            <a:avLst/>
          </a:prstGeom>
          <a:noFill/>
        </p:spPr>
      </p:pic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4788024" y="404665"/>
          <a:ext cx="3816350" cy="2952328"/>
        </p:xfrm>
        <a:graphic>
          <a:graphicData uri="http://schemas.openxmlformats.org/presentationml/2006/ole">
            <p:oleObj spid="_x0000_s3075" name="Документ" r:id="rId7" imgW="10040037" imgH="6909260" progId="Word.Document.12">
              <p:embed/>
            </p:oleObj>
          </a:graphicData>
        </a:graphic>
      </p:graphicFrame>
      <p:pic>
        <p:nvPicPr>
          <p:cNvPr id="9" name="Picture 7" descr="http://cs310219.vk.me/v310219189/b91/1cU-_T9Q1Z8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</a:blip>
          <a:srcRect l="32543" t="41592" r="49934" b="38836"/>
          <a:stretch>
            <a:fillRect/>
          </a:stretch>
        </p:blipFill>
        <p:spPr bwMode="auto">
          <a:xfrm rot="20777448">
            <a:off x="6714134" y="5556476"/>
            <a:ext cx="1008112" cy="576064"/>
          </a:xfrm>
          <a:prstGeom prst="rect">
            <a:avLst/>
          </a:prstGeom>
          <a:noFill/>
          <a:ln w="28575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C:\Users\Марина\Desktop\DCIM\130MSDCF\DSC00027.JPG"/>
          <p:cNvPicPr/>
          <p:nvPr/>
        </p:nvPicPr>
        <p:blipFill>
          <a:blip r:embed="rId2" cstate="print"/>
          <a:srcRect l="10864" r="4897" b="3285"/>
          <a:stretch>
            <a:fillRect/>
          </a:stretch>
        </p:blipFill>
        <p:spPr bwMode="auto">
          <a:xfrm rot="5400000">
            <a:off x="3275856" y="908721"/>
            <a:ext cx="5760638" cy="4752527"/>
          </a:xfrm>
          <a:prstGeom prst="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4" name="Рисунок 3" descr="C:\Users\Марина\Desktop\130MSDCF\DSC00052.JPG"/>
          <p:cNvPicPr/>
          <p:nvPr/>
        </p:nvPicPr>
        <p:blipFill>
          <a:blip r:embed="rId3" cstate="print"/>
          <a:srcRect l="10623" t="15263" r="9115" b="4902"/>
          <a:stretch>
            <a:fillRect/>
          </a:stretch>
        </p:blipFill>
        <p:spPr bwMode="auto">
          <a:xfrm rot="5400000">
            <a:off x="56666" y="383493"/>
            <a:ext cx="3105234" cy="2715527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5" name="Рисунок 4" descr="C:\Users\Марина\Desktop\130MSDCF\DSC00054.JPG"/>
          <p:cNvPicPr/>
          <p:nvPr/>
        </p:nvPicPr>
        <p:blipFill>
          <a:blip r:embed="rId4" cstate="print"/>
          <a:srcRect l="2313" t="30803" r="6615" b="6306"/>
          <a:stretch>
            <a:fillRect/>
          </a:stretch>
        </p:blipFill>
        <p:spPr bwMode="auto">
          <a:xfrm rot="5400000">
            <a:off x="1006192" y="3250391"/>
            <a:ext cx="3426456" cy="1911465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6" name="Рисунок 5" descr="http://www.playcast.ru/uploads/2015/08/29/14860992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8874254">
            <a:off x="-198968" y="3511130"/>
            <a:ext cx="2241063" cy="1464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 rot="19754790">
            <a:off x="76" y="3937149"/>
            <a:ext cx="184551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900" b="1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900" b="1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I</a:t>
            </a:r>
            <a:r>
              <a:rPr lang="ru-RU" sz="900" b="1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место </a:t>
            </a:r>
            <a:r>
              <a:rPr lang="ru-RU" sz="900" b="1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Аксененков</a:t>
            </a:r>
            <a:r>
              <a:rPr lang="ru-RU" sz="9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9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Александр</a:t>
            </a:r>
            <a:endParaRPr lang="ru-RU" sz="9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900" b="1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900" b="1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II</a:t>
            </a:r>
            <a:r>
              <a:rPr lang="ru-RU" sz="900" b="1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900" b="1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место  </a:t>
            </a:r>
            <a:r>
              <a:rPr lang="ru-RU" sz="9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Сорокин Илья</a:t>
            </a:r>
            <a:endParaRPr lang="en-US" sz="900" b="1" dirty="0" smtClean="0">
              <a:solidFill>
                <a:srgbClr val="FF0000"/>
              </a:solidFill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900" b="1" dirty="0" smtClean="0"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900" b="1" dirty="0" smtClean="0"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III</a:t>
            </a:r>
            <a:r>
              <a:rPr lang="ru-RU" sz="900" b="1" dirty="0" smtClean="0"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 место </a:t>
            </a:r>
            <a:r>
              <a:rPr lang="ru-RU" sz="900" b="1" dirty="0" err="1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Клюккин</a:t>
            </a:r>
            <a:r>
              <a:rPr lang="ru-RU" sz="900" b="1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 Никита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9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Марина\Desktop\130MSDCF\DSC00042.JPG"/>
          <p:cNvPicPr/>
          <p:nvPr/>
        </p:nvPicPr>
        <p:blipFill>
          <a:blip r:embed="rId2" cstate="print"/>
          <a:srcRect t="6376"/>
          <a:stretch>
            <a:fillRect/>
          </a:stretch>
        </p:blipFill>
        <p:spPr bwMode="auto">
          <a:xfrm rot="5400000">
            <a:off x="-164331" y="1252562"/>
            <a:ext cx="5940425" cy="4388644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6" name="Рисунок 5" descr="G:\Отчеты ФГОС\МО учителей НОО\Отчеты\Неделя начальной школы\2015-16гг\Фотоотчет\матем. лабиринт фото\IMG_8463.JPG"/>
          <p:cNvPicPr/>
          <p:nvPr/>
        </p:nvPicPr>
        <p:blipFill>
          <a:blip r:embed="rId3" cstate="print"/>
          <a:srcRect l="5616" t="6683"/>
          <a:stretch>
            <a:fillRect/>
          </a:stretch>
        </p:blipFill>
        <p:spPr bwMode="auto">
          <a:xfrm>
            <a:off x="5148064" y="476672"/>
            <a:ext cx="3528392" cy="2652744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7" name="Рисунок 6" descr="G:\Отчеты ФГОС\МО учителей НОО\Отчеты\Неделя начальной школы\2015-16гг\Фотоотчет\матем. лабиринт фото\IMG_8448.JPG"/>
          <p:cNvPicPr/>
          <p:nvPr/>
        </p:nvPicPr>
        <p:blipFill>
          <a:blip r:embed="rId4" cstate="print"/>
          <a:srcRect b="15582"/>
          <a:stretch>
            <a:fillRect/>
          </a:stretch>
        </p:blipFill>
        <p:spPr bwMode="auto">
          <a:xfrm>
            <a:off x="5148064" y="3645024"/>
            <a:ext cx="3545014" cy="2526713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G:\Отчеты ФГОС\МО учителей НОО\Отчеты\Неделя начальной школы\2015-16гг\Фотоотчет\DSCN161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76672"/>
            <a:ext cx="4817355" cy="3799234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4" name="Рисунок 3" descr="G:\Отчеты ФГОС\МО учителей НОО\Отчеты\Неделя начальной школы\2015-16гг\Фотоотчет\DSCN161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3501008"/>
            <a:ext cx="4211427" cy="2841166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5" name="Рисунок 4" descr="G:\Отчеты ФГОС\МО учителей НОО\Отчеты\Неделя начальной школы\2015-16гг\Фотоотчет\DSCN163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620688"/>
            <a:ext cx="3640473" cy="2689503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6" name="Рисунок 5" descr="http://fs00.infourok.ru/images/doc/101/120141/img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4509120"/>
            <a:ext cx="1872208" cy="1800200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7" name="Рисунок 6" descr="http://u.5klass.net:10/datas/matematika/Perimetr-prjamougolnika-2-klass/0004-004-Strana-Geometrija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286103">
            <a:off x="6148663" y="2497630"/>
            <a:ext cx="2294492" cy="1575412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4099" name="Picture 3" descr="http://cs9431.vk.me/u155250854/l_962af9e5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48264" y="5157192"/>
            <a:ext cx="1693218" cy="93610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G:\Отчеты ФГОС\МО учителей НОО\Отчеты\Неделя начальной школы\2015-16гг\Фотоотчет\матем. лабиринт фото\IMG_846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47605" y="1163828"/>
            <a:ext cx="3816426" cy="2442113"/>
          </a:xfrm>
          <a:prstGeom prst="rect">
            <a:avLst/>
          </a:prstGeom>
          <a:noFill/>
          <a:ln w="38100">
            <a:solidFill>
              <a:schemeClr val="accent3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7" name="Рисунок 6" descr="C:\Users\Марина\Desktop\130MSDCF\DSC0002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548680"/>
            <a:ext cx="4572273" cy="3312368"/>
          </a:xfrm>
          <a:prstGeom prst="rect">
            <a:avLst/>
          </a:prstGeom>
          <a:noFill/>
          <a:ln w="3810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6" name="Рисунок 5" descr="G:\Отчеты ФГОС\МО учителей НОО\Отчеты\Неделя начальной школы\2015-16гг\Фотоотчет\матем. лабиринт фото\IMG_846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5" y="3356992"/>
            <a:ext cx="3816424" cy="3012017"/>
          </a:xfrm>
          <a:prstGeom prst="rect">
            <a:avLst/>
          </a:prstGeom>
          <a:noFill/>
          <a:ln w="38100">
            <a:solidFill>
              <a:schemeClr val="accent3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9" name="Рисунок 8" descr="http://2.bp.blogspot.com/-TPAkCweTCds/VO4JnRtLj7I/AAAAAAAAD1c/va0lsqlXAw4/s1600/%D0%BF%D0%BE%D0%B1%D0%B5%D0%B4%D0%B0.gif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403909">
            <a:off x="6414911" y="3751185"/>
            <a:ext cx="2415678" cy="2078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://asosh5.3dn.ru/1/pozdravlyaem-520x245.jpg"/>
          <p:cNvPicPr/>
          <p:nvPr/>
        </p:nvPicPr>
        <p:blipFill>
          <a:blip r:embed="rId6" cstate="print">
            <a:clrChange>
              <a:clrFrom>
                <a:srgbClr val="FEFDFF"/>
              </a:clrFrom>
              <a:clrTo>
                <a:srgbClr val="FEFDFF">
                  <a:alpha val="0"/>
                </a:srgbClr>
              </a:clrTo>
            </a:clrChange>
          </a:blip>
          <a:srcRect r="41914"/>
          <a:stretch>
            <a:fillRect/>
          </a:stretch>
        </p:blipFill>
        <p:spPr bwMode="auto">
          <a:xfrm>
            <a:off x="467544" y="4437112"/>
            <a:ext cx="2016224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://minhaji.com/upload/images/8th%20grade%20math%20image.gif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3897755">
            <a:off x="2031261" y="1051384"/>
            <a:ext cx="2757587" cy="1551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2442079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G:\Отчеты ФГОС\МО учителей НОО\Отчеты\Неделя начальной школы\2015-16гг\Фотоотчет\матем. лабиринт фото\IMG_8453.JPG"/>
          <p:cNvPicPr/>
          <p:nvPr/>
        </p:nvPicPr>
        <p:blipFill>
          <a:blip r:embed="rId2" cstate="print"/>
          <a:srcRect t="8846"/>
          <a:stretch>
            <a:fillRect/>
          </a:stretch>
        </p:blipFill>
        <p:spPr bwMode="auto">
          <a:xfrm>
            <a:off x="3923928" y="4221088"/>
            <a:ext cx="3114228" cy="2226089"/>
          </a:xfrm>
          <a:prstGeom prst="rect">
            <a:avLst/>
          </a:prstGeom>
          <a:noFill/>
          <a:ln w="38100">
            <a:solidFill>
              <a:schemeClr val="accent3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3" name="Рисунок 2" descr="C:\Users\Марина\Desktop\130MSDCF\DSC00040.JPG"/>
          <p:cNvPicPr/>
          <p:nvPr/>
        </p:nvPicPr>
        <p:blipFill>
          <a:blip r:embed="rId3" cstate="print"/>
          <a:srcRect l="4506" t="34074" r="6128" b="11090"/>
          <a:stretch>
            <a:fillRect/>
          </a:stretch>
        </p:blipFill>
        <p:spPr bwMode="auto">
          <a:xfrm>
            <a:off x="251520" y="260648"/>
            <a:ext cx="5302097" cy="2445745"/>
          </a:xfrm>
          <a:prstGeom prst="rect">
            <a:avLst/>
          </a:prstGeom>
          <a:noFill/>
          <a:ln w="5715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4" name="Рисунок 3" descr="C:\Users\Марина\Desktop\130MSDCF\DSC00041.JPG"/>
          <p:cNvPicPr/>
          <p:nvPr/>
        </p:nvPicPr>
        <p:blipFill>
          <a:blip r:embed="rId4" cstate="print"/>
          <a:srcRect r="2725"/>
          <a:stretch>
            <a:fillRect/>
          </a:stretch>
        </p:blipFill>
        <p:spPr bwMode="auto">
          <a:xfrm rot="5400000">
            <a:off x="5288234" y="984574"/>
            <a:ext cx="3816423" cy="2656606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5" name="Рисунок 4" descr="C:\Users\Марина\Desktop\130MSDCF\DSC00039.JPG"/>
          <p:cNvPicPr/>
          <p:nvPr/>
        </p:nvPicPr>
        <p:blipFill>
          <a:blip r:embed="rId5" cstate="print"/>
          <a:srcRect l="13042" t="19506" r="4261"/>
          <a:stretch>
            <a:fillRect/>
          </a:stretch>
        </p:blipFill>
        <p:spPr bwMode="auto">
          <a:xfrm>
            <a:off x="251520" y="2852936"/>
            <a:ext cx="3672408" cy="2448272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8" name="Рисунок 7" descr="http://omskgazeta.ru/images/items/orig_bb34d9e5d3f766363450365b71577a3f.jpg"/>
          <p:cNvPicPr/>
          <p:nvPr/>
        </p:nvPicPr>
        <p:blipFill>
          <a:blip r:embed="rId6" cstate="print"/>
          <a:srcRect l="34025" t="19780" r="33797" b="34315"/>
          <a:stretch>
            <a:fillRect/>
          </a:stretch>
        </p:blipFill>
        <p:spPr bwMode="auto">
          <a:xfrm>
            <a:off x="3851920" y="2636912"/>
            <a:ext cx="1387038" cy="1423965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9" name="Рисунок 8" descr="http://feneva.ucoz.ru/_ph/8/879652750.jpg"/>
          <p:cNvPicPr/>
          <p:nvPr/>
        </p:nvPicPr>
        <p:blipFill>
          <a:blip r:embed="rId7" cstate="print"/>
          <a:srcRect l="16759" t="18635" r="19869" b="19134"/>
          <a:stretch>
            <a:fillRect/>
          </a:stretch>
        </p:blipFill>
        <p:spPr bwMode="auto">
          <a:xfrm rot="522678">
            <a:off x="7026122" y="5199060"/>
            <a:ext cx="1591304" cy="1149333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3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25</Words>
  <Application>Microsoft Office PowerPoint</Application>
  <PresentationFormat>Экран (4:3)</PresentationFormat>
  <Paragraphs>7</Paragraphs>
  <Slides>8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0" baseType="lpstr">
      <vt:lpstr>Тема Office</vt:lpstr>
      <vt:lpstr>Документ</vt:lpstr>
      <vt:lpstr>Неделя  начальной школы</vt:lpstr>
      <vt:lpstr>      Открытие недели</vt:lpstr>
      <vt:lpstr>Слайд 3</vt:lpstr>
      <vt:lpstr>Слайд 4</vt:lpstr>
      <vt:lpstr>Слайд 5</vt:lpstr>
      <vt:lpstr>Слайд 6</vt:lpstr>
      <vt:lpstr>Слайд 7</vt:lpstr>
      <vt:lpstr>Слайд 8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Екатерина</dc:creator>
  <cp:lastModifiedBy>Марина</cp:lastModifiedBy>
  <cp:revision>20</cp:revision>
  <dcterms:created xsi:type="dcterms:W3CDTF">2015-08-19T01:25:17Z</dcterms:created>
  <dcterms:modified xsi:type="dcterms:W3CDTF">2016-03-07T18:20:43Z</dcterms:modified>
</cp:coreProperties>
</file>