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58200" cy="26941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«Химические уравнения.       Закон сохранения массы веществ.»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4953000" cy="1752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Реакции соединения и разложения.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36096" y="6137920"/>
            <a:ext cx="3944888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Комарова К. 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4888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201622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 сохранения массы веществ(ЗСМВ)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916832"/>
            <a:ext cx="4536504" cy="439248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Закон сохранения массы веществ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теоретически был описан в 1748 году, а экспериментально подтверждён в 1756 году русским ученым  М.В. Ломоносовым.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Lomonos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844824"/>
            <a:ext cx="3402881" cy="472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 веществ, вступивших в реакцию, равна массе веществ, получившихся в результате её.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8640960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Химические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Условная запись химических реакций с помощью химических формул и математических знаков:  </a:t>
            </a:r>
          </a:p>
          <a:p>
            <a:endParaRPr lang="ru-RU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2HCl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FeCl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2Ca + 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2CaO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07288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составлять химические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0436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В левой части уравнения пишут формулы веществ, которые вступают в химическую реакцию. Молекулы простых газообразных веществ и галогенов состоят из 2-х атомов:</a:t>
            </a:r>
          </a:p>
          <a:p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4437112"/>
            <a:ext cx="8229600" cy="19042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+ 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53961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правой части после знака равенства пишут формулы веществ, образующихся в результате химической реакции: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429000"/>
            <a:ext cx="8229600" cy="19042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+ 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216024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левой и правой части добавляют одинаковое число атомов (ЗСМВ), расставляя коэффициенты перед химическими формулами: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988840"/>
            <a:ext cx="8229600" cy="16161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+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3140968"/>
            <a:ext cx="8229600" cy="16161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+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4221088"/>
            <a:ext cx="8229600" cy="16161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+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ru-RU" dirty="0" smtClean="0"/>
              <a:t>Реакции соединения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4932040" cy="38164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Реакция, в результате которой из одного или нескольких исходных веществ образуется одно новое сложное вещество.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221088"/>
            <a:ext cx="4896544" cy="22322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3600" noProof="0" dirty="0" smtClean="0"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3600" noProof="0" dirty="0" smtClean="0">
                <a:latin typeface="Times New Roman" pitchFamily="18" charset="0"/>
                <a:cs typeface="Times New Roman" pitchFamily="18" charset="0"/>
              </a:rPr>
              <a:t>A + B = AB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3600" noProof="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 = Ca(OH)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нимок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556792"/>
            <a:ext cx="450100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ru-RU" dirty="0" smtClean="0"/>
              <a:t>Реакции разложения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18996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Реакция, в результате которой из одного сложного вещества образуются два или более новых вещества.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нимок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429000"/>
            <a:ext cx="3562543" cy="2808312"/>
          </a:xfrm>
          <a:prstGeom prst="rect">
            <a:avLst/>
          </a:prstGeo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3573016"/>
            <a:ext cx="4248472" cy="1899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3429000"/>
            <a:ext cx="4320480" cy="26197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Общая схема: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 = A + B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Пример: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HgO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2Hg + 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237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Тема урока: «Химические уравнения.       Закон сохранения массы веществ.»</vt:lpstr>
      <vt:lpstr>Закон сохранения массы веществ(ЗСМВ)</vt:lpstr>
      <vt:lpstr>Масса веществ, вступивших в реакцию, равна массе веществ, получившихся в результате её.</vt:lpstr>
      <vt:lpstr>Химические уравнения</vt:lpstr>
      <vt:lpstr>Как составлять химические уравнения</vt:lpstr>
      <vt:lpstr>Слайд 6</vt:lpstr>
      <vt:lpstr>Слайд 7</vt:lpstr>
      <vt:lpstr>Реакции соединения</vt:lpstr>
      <vt:lpstr>Реакции разложения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уравнения.    Закон сохранения массы веществ.</dc:title>
  <dc:creator>Кристина</dc:creator>
  <cp:lastModifiedBy>Кристина</cp:lastModifiedBy>
  <cp:revision>16</cp:revision>
  <dcterms:created xsi:type="dcterms:W3CDTF">2017-03-14T11:47:07Z</dcterms:created>
  <dcterms:modified xsi:type="dcterms:W3CDTF">2017-03-14T13:23:10Z</dcterms:modified>
</cp:coreProperties>
</file>